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4"/>
  </p:sldMasterIdLst>
  <p:sldIdLst>
    <p:sldId id="256" r:id="rId5"/>
    <p:sldId id="257" r:id="rId6"/>
    <p:sldId id="263" r:id="rId7"/>
    <p:sldId id="769" r:id="rId8"/>
    <p:sldId id="770" r:id="rId9"/>
    <p:sldId id="771" r:id="rId10"/>
    <p:sldId id="766" r:id="rId11"/>
    <p:sldId id="767" r:id="rId12"/>
    <p:sldId id="768" r:id="rId13"/>
    <p:sldId id="721" r:id="rId14"/>
    <p:sldId id="723" r:id="rId15"/>
    <p:sldId id="269" r:id="rId16"/>
    <p:sldId id="724" r:id="rId17"/>
    <p:sldId id="725" r:id="rId18"/>
    <p:sldId id="726" r:id="rId19"/>
    <p:sldId id="727" r:id="rId20"/>
    <p:sldId id="728" r:id="rId21"/>
    <p:sldId id="731" r:id="rId22"/>
    <p:sldId id="732" r:id="rId23"/>
    <p:sldId id="733" r:id="rId24"/>
    <p:sldId id="734" r:id="rId25"/>
    <p:sldId id="729" r:id="rId26"/>
    <p:sldId id="730" r:id="rId27"/>
    <p:sldId id="735" r:id="rId28"/>
    <p:sldId id="736" r:id="rId29"/>
    <p:sldId id="738" r:id="rId30"/>
    <p:sldId id="739" r:id="rId31"/>
    <p:sldId id="737" r:id="rId32"/>
    <p:sldId id="740" r:id="rId33"/>
    <p:sldId id="742" r:id="rId34"/>
    <p:sldId id="741" r:id="rId35"/>
    <p:sldId id="743" r:id="rId36"/>
    <p:sldId id="744" r:id="rId37"/>
    <p:sldId id="745" r:id="rId38"/>
    <p:sldId id="749" r:id="rId39"/>
    <p:sldId id="750" r:id="rId40"/>
    <p:sldId id="751" r:id="rId41"/>
    <p:sldId id="746" r:id="rId42"/>
    <p:sldId id="747" r:id="rId43"/>
    <p:sldId id="748" r:id="rId44"/>
    <p:sldId id="752" r:id="rId45"/>
    <p:sldId id="753" r:id="rId46"/>
    <p:sldId id="754" r:id="rId47"/>
    <p:sldId id="755" r:id="rId48"/>
    <p:sldId id="756" r:id="rId49"/>
    <p:sldId id="757" r:id="rId50"/>
    <p:sldId id="758" r:id="rId51"/>
    <p:sldId id="759" r:id="rId52"/>
    <p:sldId id="760" r:id="rId53"/>
    <p:sldId id="761" r:id="rId54"/>
    <p:sldId id="762" r:id="rId55"/>
    <p:sldId id="763" r:id="rId56"/>
    <p:sldId id="764" r:id="rId5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AC71E72-6C46-470A-BBF3-AAF6A72E0DE0}">
          <p14:sldIdLst>
            <p14:sldId id="256"/>
            <p14:sldId id="257"/>
            <p14:sldId id="263"/>
            <p14:sldId id="769"/>
            <p14:sldId id="770"/>
            <p14:sldId id="771"/>
            <p14:sldId id="766"/>
            <p14:sldId id="767"/>
            <p14:sldId id="768"/>
            <p14:sldId id="721"/>
            <p14:sldId id="723"/>
            <p14:sldId id="269"/>
            <p14:sldId id="724"/>
            <p14:sldId id="725"/>
            <p14:sldId id="726"/>
            <p14:sldId id="727"/>
            <p14:sldId id="728"/>
            <p14:sldId id="731"/>
            <p14:sldId id="732"/>
            <p14:sldId id="733"/>
            <p14:sldId id="734"/>
            <p14:sldId id="729"/>
            <p14:sldId id="730"/>
            <p14:sldId id="735"/>
            <p14:sldId id="736"/>
            <p14:sldId id="738"/>
            <p14:sldId id="739"/>
            <p14:sldId id="737"/>
            <p14:sldId id="740"/>
            <p14:sldId id="742"/>
            <p14:sldId id="741"/>
            <p14:sldId id="743"/>
            <p14:sldId id="744"/>
            <p14:sldId id="745"/>
            <p14:sldId id="749"/>
            <p14:sldId id="750"/>
            <p14:sldId id="751"/>
            <p14:sldId id="746"/>
            <p14:sldId id="747"/>
            <p14:sldId id="748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065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orient="horz" pos="25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8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CECF"/>
    <a:srgbClr val="E6E6E6"/>
    <a:srgbClr val="F3BBF0"/>
    <a:srgbClr val="FFE600"/>
    <a:srgbClr val="2E2E38"/>
    <a:srgbClr val="747480"/>
    <a:srgbClr val="F6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B6602-F4EF-440C-9F57-EAEAFB7E3EF0}" v="410" dt="2021-06-16T21:04:40.361"/>
    <p1510:client id="{C8E36FEF-C93C-4866-A2FD-B29CB84D797A}" v="4" dt="2021-06-16T12:10:22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595" y="72"/>
      </p:cViewPr>
      <p:guideLst>
        <p:guide orient="horz" pos="4065"/>
        <p:guide pos="279"/>
        <p:guide orient="horz" pos="255"/>
        <p:guide pos="7355"/>
        <p:guide orient="horz" pos="3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Soares" userId="e999bd40-c62e-45af-85d7-53d1e0a2e5d6" providerId="ADAL" clId="{19DB6602-F4EF-440C-9F57-EAEAFB7E3EF0}"/>
    <pc:docChg chg="undo custSel addSld delSld modSld sldOrd delMainMaster addSection delSection modSection">
      <pc:chgData name="Marco Soares" userId="e999bd40-c62e-45af-85d7-53d1e0a2e5d6" providerId="ADAL" clId="{19DB6602-F4EF-440C-9F57-EAEAFB7E3EF0}" dt="2021-06-16T21:04:56.782" v="9672" actId="20577"/>
      <pc:docMkLst>
        <pc:docMk/>
      </pc:docMkLst>
      <pc:sldChg chg="modTransition">
        <pc:chgData name="Marco Soares" userId="e999bd40-c62e-45af-85d7-53d1e0a2e5d6" providerId="ADAL" clId="{19DB6602-F4EF-440C-9F57-EAEAFB7E3EF0}" dt="2021-06-16T20:47:34.833" v="9093"/>
        <pc:sldMkLst>
          <pc:docMk/>
          <pc:sldMk cId="725677355" sldId="256"/>
        </pc:sldMkLst>
      </pc:sldChg>
      <pc:sldChg chg="modSp modTransition">
        <pc:chgData name="Marco Soares" userId="e999bd40-c62e-45af-85d7-53d1e0a2e5d6" providerId="ADAL" clId="{19DB6602-F4EF-440C-9F57-EAEAFB7E3EF0}" dt="2021-06-16T21:04:56.782" v="9672" actId="20577"/>
        <pc:sldMkLst>
          <pc:docMk/>
          <pc:sldMk cId="4093891597" sldId="257"/>
        </pc:sldMkLst>
        <pc:spChg chg="mod">
          <ac:chgData name="Marco Soares" userId="e999bd40-c62e-45af-85d7-53d1e0a2e5d6" providerId="ADAL" clId="{19DB6602-F4EF-440C-9F57-EAEAFB7E3EF0}" dt="2021-06-16T21:04:56.782" v="9672" actId="20577"/>
          <ac:spMkLst>
            <pc:docMk/>
            <pc:sldMk cId="4093891597" sldId="257"/>
            <ac:spMk id="2" creationId="{EA1E450D-45E4-40D0-B97A-7BBEA3F7F1C1}"/>
          </ac:spMkLst>
        </pc:spChg>
        <pc:spChg chg="mod">
          <ac:chgData name="Marco Soares" userId="e999bd40-c62e-45af-85d7-53d1e0a2e5d6" providerId="ADAL" clId="{19DB6602-F4EF-440C-9F57-EAEAFB7E3EF0}" dt="2021-06-16T21:04:49.027" v="9658" actId="20577"/>
          <ac:spMkLst>
            <pc:docMk/>
            <pc:sldMk cId="4093891597" sldId="257"/>
            <ac:spMk id="3" creationId="{744E0C24-AEEC-41BD-8FBC-9A0642F537AA}"/>
          </ac:spMkLst>
        </pc:spChg>
      </pc:sldChg>
      <pc:sldChg chg="del">
        <pc:chgData name="Marco Soares" userId="e999bd40-c62e-45af-85d7-53d1e0a2e5d6" providerId="ADAL" clId="{19DB6602-F4EF-440C-9F57-EAEAFB7E3EF0}" dt="2021-06-16T15:16:24.462" v="3487" actId="2696"/>
        <pc:sldMkLst>
          <pc:docMk/>
          <pc:sldMk cId="936542105" sldId="258"/>
        </pc:sldMkLst>
      </pc:sldChg>
      <pc:sldChg chg="del">
        <pc:chgData name="Marco Soares" userId="e999bd40-c62e-45af-85d7-53d1e0a2e5d6" providerId="ADAL" clId="{19DB6602-F4EF-440C-9F57-EAEAFB7E3EF0}" dt="2021-06-16T15:16:24.708" v="3492" actId="2696"/>
        <pc:sldMkLst>
          <pc:docMk/>
          <pc:sldMk cId="1243198593" sldId="259"/>
        </pc:sldMkLst>
      </pc:sldChg>
      <pc:sldChg chg="del">
        <pc:chgData name="Marco Soares" userId="e999bd40-c62e-45af-85d7-53d1e0a2e5d6" providerId="ADAL" clId="{19DB6602-F4EF-440C-9F57-EAEAFB7E3EF0}" dt="2021-06-16T15:16:24.379" v="3486" actId="2696"/>
        <pc:sldMkLst>
          <pc:docMk/>
          <pc:sldMk cId="1457055658" sldId="260"/>
        </pc:sldMkLst>
      </pc:sldChg>
      <pc:sldChg chg="del">
        <pc:chgData name="Marco Soares" userId="e999bd40-c62e-45af-85d7-53d1e0a2e5d6" providerId="ADAL" clId="{19DB6602-F4EF-440C-9F57-EAEAFB7E3EF0}" dt="2021-06-16T15:16:24.646" v="3491" actId="2696"/>
        <pc:sldMkLst>
          <pc:docMk/>
          <pc:sldMk cId="221673274" sldId="261"/>
        </pc:sldMkLst>
      </pc:sldChg>
      <pc:sldChg chg="del">
        <pc:chgData name="Marco Soares" userId="e999bd40-c62e-45af-85d7-53d1e0a2e5d6" providerId="ADAL" clId="{19DB6602-F4EF-440C-9F57-EAEAFB7E3EF0}" dt="2021-06-16T15:16:25.078" v="3506" actId="2696"/>
        <pc:sldMkLst>
          <pc:docMk/>
          <pc:sldMk cId="916839218" sldId="262"/>
        </pc:sldMkLst>
      </pc:sldChg>
      <pc:sldChg chg="modSp modTransition">
        <pc:chgData name="Marco Soares" userId="e999bd40-c62e-45af-85d7-53d1e0a2e5d6" providerId="ADAL" clId="{19DB6602-F4EF-440C-9F57-EAEAFB7E3EF0}" dt="2021-06-16T20:47:34.833" v="9093"/>
        <pc:sldMkLst>
          <pc:docMk/>
          <pc:sldMk cId="2900667479" sldId="263"/>
        </pc:sldMkLst>
        <pc:spChg chg="mod">
          <ac:chgData name="Marco Soares" userId="e999bd40-c62e-45af-85d7-53d1e0a2e5d6" providerId="ADAL" clId="{19DB6602-F4EF-440C-9F57-EAEAFB7E3EF0}" dt="2021-06-16T12:50:46.849" v="151" actId="1038"/>
          <ac:spMkLst>
            <pc:docMk/>
            <pc:sldMk cId="2900667479" sldId="263"/>
            <ac:spMk id="3" creationId="{E42B67B7-EDCD-4676-B2CE-26E0DDC74EEA}"/>
          </ac:spMkLst>
        </pc:spChg>
      </pc:sldChg>
      <pc:sldChg chg="del">
        <pc:chgData name="Marco Soares" userId="e999bd40-c62e-45af-85d7-53d1e0a2e5d6" providerId="ADAL" clId="{19DB6602-F4EF-440C-9F57-EAEAFB7E3EF0}" dt="2021-06-16T15:16:25.140" v="3510" actId="2696"/>
        <pc:sldMkLst>
          <pc:docMk/>
          <pc:sldMk cId="2218497519" sldId="266"/>
        </pc:sldMkLst>
      </pc:sldChg>
      <pc:sldChg chg="del">
        <pc:chgData name="Marco Soares" userId="e999bd40-c62e-45af-85d7-53d1e0a2e5d6" providerId="ADAL" clId="{19DB6602-F4EF-440C-9F57-EAEAFB7E3EF0}" dt="2021-06-16T13:46:05.199" v="209" actId="2696"/>
        <pc:sldMkLst>
          <pc:docMk/>
          <pc:sldMk cId="350467423" sldId="268"/>
        </pc:sldMkLst>
      </pc:sldChg>
      <pc:sldChg chg="addSp delSp modSp modTransition">
        <pc:chgData name="Marco Soares" userId="e999bd40-c62e-45af-85d7-53d1e0a2e5d6" providerId="ADAL" clId="{19DB6602-F4EF-440C-9F57-EAEAFB7E3EF0}" dt="2021-06-16T20:47:34.833" v="9093"/>
        <pc:sldMkLst>
          <pc:docMk/>
          <pc:sldMk cId="3272319931" sldId="269"/>
        </pc:sldMkLst>
        <pc:spChg chg="mod">
          <ac:chgData name="Marco Soares" userId="e999bd40-c62e-45af-85d7-53d1e0a2e5d6" providerId="ADAL" clId="{19DB6602-F4EF-440C-9F57-EAEAFB7E3EF0}" dt="2021-06-16T15:13:26.811" v="3448" actId="20577"/>
          <ac:spMkLst>
            <pc:docMk/>
            <pc:sldMk cId="3272319931" sldId="269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16:54:00.191" v="5998" actId="14100"/>
          <ac:spMkLst>
            <pc:docMk/>
            <pc:sldMk cId="3272319931" sldId="269"/>
            <ac:spMk id="36" creationId="{6C66FEC7-D21D-4691-A71B-FF6F95CB0E0D}"/>
          </ac:spMkLst>
        </pc:spChg>
        <pc:spChg chg="add mod ord">
          <ac:chgData name="Marco Soares" userId="e999bd40-c62e-45af-85d7-53d1e0a2e5d6" providerId="ADAL" clId="{19DB6602-F4EF-440C-9F57-EAEAFB7E3EF0}" dt="2021-06-16T14:37:05.225" v="1708" actId="14100"/>
          <ac:spMkLst>
            <pc:docMk/>
            <pc:sldMk cId="3272319931" sldId="269"/>
            <ac:spMk id="37" creationId="{6D6D2E93-4579-402D-9896-842FD3BB3B6A}"/>
          </ac:spMkLst>
        </pc:spChg>
        <pc:spChg chg="add mod">
          <ac:chgData name="Marco Soares" userId="e999bd40-c62e-45af-85d7-53d1e0a2e5d6" providerId="ADAL" clId="{19DB6602-F4EF-440C-9F57-EAEAFB7E3EF0}" dt="2021-06-16T14:37:11.085" v="1729" actId="1038"/>
          <ac:spMkLst>
            <pc:docMk/>
            <pc:sldMk cId="3272319931" sldId="269"/>
            <ac:spMk id="38" creationId="{7F5AB138-79DD-42E0-9EC3-B32E0E839BD7}"/>
          </ac:spMkLst>
        </pc:spChg>
        <pc:spChg chg="add mod ord">
          <ac:chgData name="Marco Soares" userId="e999bd40-c62e-45af-85d7-53d1e0a2e5d6" providerId="ADAL" clId="{19DB6602-F4EF-440C-9F57-EAEAFB7E3EF0}" dt="2021-06-16T14:42:13.249" v="2010" actId="164"/>
          <ac:spMkLst>
            <pc:docMk/>
            <pc:sldMk cId="3272319931" sldId="269"/>
            <ac:spMk id="40" creationId="{20A3E45B-D816-4540-8E74-86BE24A0BA87}"/>
          </ac:spMkLst>
        </pc:spChg>
        <pc:spChg chg="mod topLvl">
          <ac:chgData name="Marco Soares" userId="e999bd40-c62e-45af-85d7-53d1e0a2e5d6" providerId="ADAL" clId="{19DB6602-F4EF-440C-9F57-EAEAFB7E3EF0}" dt="2021-06-16T14:26:05.123" v="1469" actId="165"/>
          <ac:spMkLst>
            <pc:docMk/>
            <pc:sldMk cId="3272319931" sldId="269"/>
            <ac:spMk id="42" creationId="{1DEBF78A-74D9-43E5-BEC1-DB774664C9CE}"/>
          </ac:spMkLst>
        </pc:spChg>
        <pc:spChg chg="del mod topLvl">
          <ac:chgData name="Marco Soares" userId="e999bd40-c62e-45af-85d7-53d1e0a2e5d6" providerId="ADAL" clId="{19DB6602-F4EF-440C-9F57-EAEAFB7E3EF0}" dt="2021-06-16T14:30:49.205" v="1505" actId="478"/>
          <ac:spMkLst>
            <pc:docMk/>
            <pc:sldMk cId="3272319931" sldId="269"/>
            <ac:spMk id="45" creationId="{01A45C00-ED97-4603-93CC-7A276EDE6AAF}"/>
          </ac:spMkLst>
        </pc:spChg>
        <pc:spChg chg="mod ord topLvl">
          <ac:chgData name="Marco Soares" userId="e999bd40-c62e-45af-85d7-53d1e0a2e5d6" providerId="ADAL" clId="{19DB6602-F4EF-440C-9F57-EAEAFB7E3EF0}" dt="2021-06-16T14:52:21.775" v="2596" actId="164"/>
          <ac:spMkLst>
            <pc:docMk/>
            <pc:sldMk cId="3272319931" sldId="269"/>
            <ac:spMk id="46" creationId="{112205AA-0EFD-43D4-820D-AB9ABB3FCDEC}"/>
          </ac:spMkLst>
        </pc:spChg>
        <pc:spChg chg="mod topLvl">
          <ac:chgData name="Marco Soares" userId="e999bd40-c62e-45af-85d7-53d1e0a2e5d6" providerId="ADAL" clId="{19DB6602-F4EF-440C-9F57-EAEAFB7E3EF0}" dt="2021-06-16T15:13:57.839" v="3468" actId="1035"/>
          <ac:spMkLst>
            <pc:docMk/>
            <pc:sldMk cId="3272319931" sldId="269"/>
            <ac:spMk id="47" creationId="{5FEBD399-0113-461B-8B18-1CD1C5D4CFAB}"/>
          </ac:spMkLst>
        </pc:spChg>
        <pc:spChg chg="del">
          <ac:chgData name="Marco Soares" userId="e999bd40-c62e-45af-85d7-53d1e0a2e5d6" providerId="ADAL" clId="{19DB6602-F4EF-440C-9F57-EAEAFB7E3EF0}" dt="2021-06-16T13:47:14.190" v="236" actId="478"/>
          <ac:spMkLst>
            <pc:docMk/>
            <pc:sldMk cId="3272319931" sldId="269"/>
            <ac:spMk id="48" creationId="{D2526930-C584-4A62-9A6B-40FB45729904}"/>
          </ac:spMkLst>
        </pc:spChg>
        <pc:spChg chg="mod topLvl">
          <ac:chgData name="Marco Soares" userId="e999bd40-c62e-45af-85d7-53d1e0a2e5d6" providerId="ADAL" clId="{19DB6602-F4EF-440C-9F57-EAEAFB7E3EF0}" dt="2021-06-16T15:06:56.048" v="3275" actId="114"/>
          <ac:spMkLst>
            <pc:docMk/>
            <pc:sldMk cId="3272319931" sldId="269"/>
            <ac:spMk id="49" creationId="{CCF40B26-A7A0-45C6-BACF-3EBC7CD3F7BF}"/>
          </ac:spMkLst>
        </pc:spChg>
        <pc:spChg chg="del mod topLvl">
          <ac:chgData name="Marco Soares" userId="e999bd40-c62e-45af-85d7-53d1e0a2e5d6" providerId="ADAL" clId="{19DB6602-F4EF-440C-9F57-EAEAFB7E3EF0}" dt="2021-06-16T14:26:16.784" v="1470" actId="478"/>
          <ac:spMkLst>
            <pc:docMk/>
            <pc:sldMk cId="3272319931" sldId="269"/>
            <ac:spMk id="50" creationId="{EA9E4DB0-4D54-4333-AA79-E9BF8D98DC96}"/>
          </ac:spMkLst>
        </pc:spChg>
        <pc:spChg chg="del mod topLvl">
          <ac:chgData name="Marco Soares" userId="e999bd40-c62e-45af-85d7-53d1e0a2e5d6" providerId="ADAL" clId="{19DB6602-F4EF-440C-9F57-EAEAFB7E3EF0}" dt="2021-06-16T14:26:16.784" v="1470" actId="478"/>
          <ac:spMkLst>
            <pc:docMk/>
            <pc:sldMk cId="3272319931" sldId="269"/>
            <ac:spMk id="51" creationId="{B4D35B05-483E-443A-B54B-92CCD2C9919E}"/>
          </ac:spMkLst>
        </pc:spChg>
        <pc:spChg chg="del mod topLvl">
          <ac:chgData name="Marco Soares" userId="e999bd40-c62e-45af-85d7-53d1e0a2e5d6" providerId="ADAL" clId="{19DB6602-F4EF-440C-9F57-EAEAFB7E3EF0}" dt="2021-06-16T14:26:16.784" v="1470" actId="478"/>
          <ac:spMkLst>
            <pc:docMk/>
            <pc:sldMk cId="3272319931" sldId="269"/>
            <ac:spMk id="52" creationId="{7B3E8C5E-308E-4EE5-817D-72F0BA9D10AB}"/>
          </ac:spMkLst>
        </pc:spChg>
        <pc:spChg chg="del mod topLvl">
          <ac:chgData name="Marco Soares" userId="e999bd40-c62e-45af-85d7-53d1e0a2e5d6" providerId="ADAL" clId="{19DB6602-F4EF-440C-9F57-EAEAFB7E3EF0}" dt="2021-06-16T14:26:16.784" v="1470" actId="478"/>
          <ac:spMkLst>
            <pc:docMk/>
            <pc:sldMk cId="3272319931" sldId="269"/>
            <ac:spMk id="53" creationId="{1A9312B2-84B6-460B-99AB-C8B4B626D20B}"/>
          </ac:spMkLst>
        </pc:spChg>
        <pc:spChg chg="mod topLvl">
          <ac:chgData name="Marco Soares" userId="e999bd40-c62e-45af-85d7-53d1e0a2e5d6" providerId="ADAL" clId="{19DB6602-F4EF-440C-9F57-EAEAFB7E3EF0}" dt="2021-06-16T16:54:13.179" v="6003" actId="1036"/>
          <ac:spMkLst>
            <pc:docMk/>
            <pc:sldMk cId="3272319931" sldId="269"/>
            <ac:spMk id="54" creationId="{4258135B-14F7-4392-AAE1-6050AF2264D6}"/>
          </ac:spMkLst>
        </pc:spChg>
        <pc:spChg chg="mod topLvl">
          <ac:chgData name="Marco Soares" userId="e999bd40-c62e-45af-85d7-53d1e0a2e5d6" providerId="ADAL" clId="{19DB6602-F4EF-440C-9F57-EAEAFB7E3EF0}" dt="2021-06-16T16:54:36.112" v="6006" actId="1036"/>
          <ac:spMkLst>
            <pc:docMk/>
            <pc:sldMk cId="3272319931" sldId="269"/>
            <ac:spMk id="55" creationId="{983C96D1-229F-446B-A80F-C02EBEC93800}"/>
          </ac:spMkLst>
        </pc:spChg>
        <pc:spChg chg="mod topLvl">
          <ac:chgData name="Marco Soares" userId="e999bd40-c62e-45af-85d7-53d1e0a2e5d6" providerId="ADAL" clId="{19DB6602-F4EF-440C-9F57-EAEAFB7E3EF0}" dt="2021-06-16T16:54:40.440" v="6007" actId="1036"/>
          <ac:spMkLst>
            <pc:docMk/>
            <pc:sldMk cId="3272319931" sldId="269"/>
            <ac:spMk id="56" creationId="{58673CC2-D907-48CE-8463-359B4BA648E5}"/>
          </ac:spMkLst>
        </pc:spChg>
        <pc:spChg chg="mod topLvl">
          <ac:chgData name="Marco Soares" userId="e999bd40-c62e-45af-85d7-53d1e0a2e5d6" providerId="ADAL" clId="{19DB6602-F4EF-440C-9F57-EAEAFB7E3EF0}" dt="2021-06-16T16:54:19.023" v="6004" actId="1036"/>
          <ac:spMkLst>
            <pc:docMk/>
            <pc:sldMk cId="3272319931" sldId="269"/>
            <ac:spMk id="58" creationId="{78C3A117-BEBA-4662-8DE0-2A0BD05533B6}"/>
          </ac:spMkLst>
        </pc:spChg>
        <pc:spChg chg="mod topLvl">
          <ac:chgData name="Marco Soares" userId="e999bd40-c62e-45af-85d7-53d1e0a2e5d6" providerId="ADAL" clId="{19DB6602-F4EF-440C-9F57-EAEAFB7E3EF0}" dt="2021-06-16T16:54:21.158" v="6005" actId="1036"/>
          <ac:spMkLst>
            <pc:docMk/>
            <pc:sldMk cId="3272319931" sldId="269"/>
            <ac:spMk id="65" creationId="{18C744FA-B566-4E0E-A486-E80ADC36A5DC}"/>
          </ac:spMkLst>
        </pc:spChg>
        <pc:spChg chg="add mod">
          <ac:chgData name="Marco Soares" userId="e999bd40-c62e-45af-85d7-53d1e0a2e5d6" providerId="ADAL" clId="{19DB6602-F4EF-440C-9F57-EAEAFB7E3EF0}" dt="2021-06-16T14:42:13.249" v="2010" actId="164"/>
          <ac:spMkLst>
            <pc:docMk/>
            <pc:sldMk cId="3272319931" sldId="269"/>
            <ac:spMk id="73" creationId="{D08C13E8-1457-42B5-ACF4-99353770413E}"/>
          </ac:spMkLst>
        </pc:spChg>
        <pc:spChg chg="add mod ord">
          <ac:chgData name="Marco Soares" userId="e999bd40-c62e-45af-85d7-53d1e0a2e5d6" providerId="ADAL" clId="{19DB6602-F4EF-440C-9F57-EAEAFB7E3EF0}" dt="2021-06-16T14:48:19.264" v="2366" actId="164"/>
          <ac:spMkLst>
            <pc:docMk/>
            <pc:sldMk cId="3272319931" sldId="269"/>
            <ac:spMk id="75" creationId="{EE9D120F-5C5F-4EB2-861F-BCB22CEFDA71}"/>
          </ac:spMkLst>
        </pc:spChg>
        <pc:spChg chg="add mod">
          <ac:chgData name="Marco Soares" userId="e999bd40-c62e-45af-85d7-53d1e0a2e5d6" providerId="ADAL" clId="{19DB6602-F4EF-440C-9F57-EAEAFB7E3EF0}" dt="2021-06-16T14:48:19.264" v="2366" actId="164"/>
          <ac:spMkLst>
            <pc:docMk/>
            <pc:sldMk cId="3272319931" sldId="269"/>
            <ac:spMk id="76" creationId="{24A8AA9A-2E3E-4CAB-A45B-8E1CA730926D}"/>
          </ac:spMkLst>
        </pc:spChg>
        <pc:spChg chg="add mod">
          <ac:chgData name="Marco Soares" userId="e999bd40-c62e-45af-85d7-53d1e0a2e5d6" providerId="ADAL" clId="{19DB6602-F4EF-440C-9F57-EAEAFB7E3EF0}" dt="2021-06-16T16:51:25.726" v="5983" actId="14100"/>
          <ac:spMkLst>
            <pc:docMk/>
            <pc:sldMk cId="3272319931" sldId="269"/>
            <ac:spMk id="77" creationId="{1A24A81A-4341-4DF1-ACFF-89A5A40BF19A}"/>
          </ac:spMkLst>
        </pc:spChg>
        <pc:spChg chg="add del">
          <ac:chgData name="Marco Soares" userId="e999bd40-c62e-45af-85d7-53d1e0a2e5d6" providerId="ADAL" clId="{19DB6602-F4EF-440C-9F57-EAEAFB7E3EF0}" dt="2021-06-16T14:52:49.970" v="2622"/>
          <ac:spMkLst>
            <pc:docMk/>
            <pc:sldMk cId="3272319931" sldId="269"/>
            <ac:spMk id="78" creationId="{A433503D-2C63-4E88-AFA1-AC239ABD3772}"/>
          </ac:spMkLst>
        </pc:spChg>
        <pc:spChg chg="mod topLvl">
          <ac:chgData name="Marco Soares" userId="e999bd40-c62e-45af-85d7-53d1e0a2e5d6" providerId="ADAL" clId="{19DB6602-F4EF-440C-9F57-EAEAFB7E3EF0}" dt="2021-06-16T16:46:32.410" v="5928" actId="14100"/>
          <ac:spMkLst>
            <pc:docMk/>
            <pc:sldMk cId="3272319931" sldId="269"/>
            <ac:spMk id="81" creationId="{8A7F019C-6F24-46D6-95F8-98AE00849F93}"/>
          </ac:spMkLst>
        </pc:spChg>
        <pc:spChg chg="del">
          <ac:chgData name="Marco Soares" userId="e999bd40-c62e-45af-85d7-53d1e0a2e5d6" providerId="ADAL" clId="{19DB6602-F4EF-440C-9F57-EAEAFB7E3EF0}" dt="2021-06-16T14:55:37.061" v="2788" actId="478"/>
          <ac:spMkLst>
            <pc:docMk/>
            <pc:sldMk cId="3272319931" sldId="269"/>
            <ac:spMk id="85" creationId="{DA49613F-5B9D-42E3-97F3-7164CAA5133E}"/>
          </ac:spMkLst>
        </pc:spChg>
        <pc:spChg chg="mod">
          <ac:chgData name="Marco Soares" userId="e999bd40-c62e-45af-85d7-53d1e0a2e5d6" providerId="ADAL" clId="{19DB6602-F4EF-440C-9F57-EAEAFB7E3EF0}" dt="2021-06-16T16:45:29.661" v="5897" actId="14100"/>
          <ac:spMkLst>
            <pc:docMk/>
            <pc:sldMk cId="3272319931" sldId="269"/>
            <ac:spMk id="86" creationId="{4A759E6D-6956-4509-8AF7-0E0C96BB30CC}"/>
          </ac:spMkLst>
        </pc:spChg>
        <pc:spChg chg="del">
          <ac:chgData name="Marco Soares" userId="e999bd40-c62e-45af-85d7-53d1e0a2e5d6" providerId="ADAL" clId="{19DB6602-F4EF-440C-9F57-EAEAFB7E3EF0}" dt="2021-06-16T14:57:17.953" v="2864" actId="478"/>
          <ac:spMkLst>
            <pc:docMk/>
            <pc:sldMk cId="3272319931" sldId="269"/>
            <ac:spMk id="87" creationId="{EEFF2D34-FEE6-4775-9F13-FD6ABFE32903}"/>
          </ac:spMkLst>
        </pc:spChg>
        <pc:spChg chg="mod">
          <ac:chgData name="Marco Soares" userId="e999bd40-c62e-45af-85d7-53d1e0a2e5d6" providerId="ADAL" clId="{19DB6602-F4EF-440C-9F57-EAEAFB7E3EF0}" dt="2021-06-16T16:46:02.330" v="5909" actId="1035"/>
          <ac:spMkLst>
            <pc:docMk/>
            <pc:sldMk cId="3272319931" sldId="269"/>
            <ac:spMk id="88" creationId="{4B7E8CE6-C2BF-4573-BBA0-55376F7ACF66}"/>
          </ac:spMkLst>
        </pc:spChg>
        <pc:spChg chg="del">
          <ac:chgData name="Marco Soares" userId="e999bd40-c62e-45af-85d7-53d1e0a2e5d6" providerId="ADAL" clId="{19DB6602-F4EF-440C-9F57-EAEAFB7E3EF0}" dt="2021-06-16T15:04:55.418" v="3264" actId="478"/>
          <ac:spMkLst>
            <pc:docMk/>
            <pc:sldMk cId="3272319931" sldId="269"/>
            <ac:spMk id="89" creationId="{57F1ABAF-4ABB-4F50-B798-58AA1188121A}"/>
          </ac:spMkLst>
        </pc:spChg>
        <pc:spChg chg="add del">
          <ac:chgData name="Marco Soares" userId="e999bd40-c62e-45af-85d7-53d1e0a2e5d6" providerId="ADAL" clId="{19DB6602-F4EF-440C-9F57-EAEAFB7E3EF0}" dt="2021-06-16T15:00:02.321" v="3060" actId="478"/>
          <ac:spMkLst>
            <pc:docMk/>
            <pc:sldMk cId="3272319931" sldId="269"/>
            <ac:spMk id="90" creationId="{FD58DC36-85CD-4FC7-9DB7-1FB1511DCA8D}"/>
          </ac:spMkLst>
        </pc:spChg>
        <pc:spChg chg="mod">
          <ac:chgData name="Marco Soares" userId="e999bd40-c62e-45af-85d7-53d1e0a2e5d6" providerId="ADAL" clId="{19DB6602-F4EF-440C-9F57-EAEAFB7E3EF0}" dt="2021-06-16T16:45:39.297" v="5899" actId="14100"/>
          <ac:spMkLst>
            <pc:docMk/>
            <pc:sldMk cId="3272319931" sldId="269"/>
            <ac:spMk id="91" creationId="{9E853BD3-AFDD-4E01-B1A2-C1CD0C4C748B}"/>
          </ac:spMkLst>
        </pc:spChg>
        <pc:spChg chg="mod">
          <ac:chgData name="Marco Soares" userId="e999bd40-c62e-45af-85d7-53d1e0a2e5d6" providerId="ADAL" clId="{19DB6602-F4EF-440C-9F57-EAEAFB7E3EF0}" dt="2021-06-16T16:46:12.547" v="5911" actId="1035"/>
          <ac:spMkLst>
            <pc:docMk/>
            <pc:sldMk cId="3272319931" sldId="269"/>
            <ac:spMk id="92" creationId="{986C2B61-2C4A-4B3A-8D64-C6E48FBC732E}"/>
          </ac:spMkLst>
        </pc:spChg>
        <pc:spChg chg="mod">
          <ac:chgData name="Marco Soares" userId="e999bd40-c62e-45af-85d7-53d1e0a2e5d6" providerId="ADAL" clId="{19DB6602-F4EF-440C-9F57-EAEAFB7E3EF0}" dt="2021-06-16T16:45:09.411" v="5895" actId="1076"/>
          <ac:spMkLst>
            <pc:docMk/>
            <pc:sldMk cId="3272319931" sldId="269"/>
            <ac:spMk id="93" creationId="{80597F8E-AAF4-4246-A6CC-D2EF6B72C518}"/>
          </ac:spMkLst>
        </pc:spChg>
        <pc:spChg chg="mod">
          <ac:chgData name="Marco Soares" userId="e999bd40-c62e-45af-85d7-53d1e0a2e5d6" providerId="ADAL" clId="{19DB6602-F4EF-440C-9F57-EAEAFB7E3EF0}" dt="2021-06-16T16:52:06.055" v="5985" actId="14100"/>
          <ac:spMkLst>
            <pc:docMk/>
            <pc:sldMk cId="3272319931" sldId="269"/>
            <ac:spMk id="94" creationId="{AC598366-92D9-4115-8EBC-867EB712108F}"/>
          </ac:spMkLst>
        </pc:spChg>
        <pc:spChg chg="mod">
          <ac:chgData name="Marco Soares" userId="e999bd40-c62e-45af-85d7-53d1e0a2e5d6" providerId="ADAL" clId="{19DB6602-F4EF-440C-9F57-EAEAFB7E3EF0}" dt="2021-06-16T16:52:21.469" v="5988" actId="14100"/>
          <ac:spMkLst>
            <pc:docMk/>
            <pc:sldMk cId="3272319931" sldId="269"/>
            <ac:spMk id="95" creationId="{F6EB4CBD-D9AF-4921-A850-CF668D3FD846}"/>
          </ac:spMkLst>
        </pc:spChg>
        <pc:spChg chg="mod">
          <ac:chgData name="Marco Soares" userId="e999bd40-c62e-45af-85d7-53d1e0a2e5d6" providerId="ADAL" clId="{19DB6602-F4EF-440C-9F57-EAEAFB7E3EF0}" dt="2021-06-16T16:46:20.713" v="5925" actId="1035"/>
          <ac:spMkLst>
            <pc:docMk/>
            <pc:sldMk cId="3272319931" sldId="269"/>
            <ac:spMk id="96" creationId="{9C124B0A-994B-426E-A1BA-C351EE2965B6}"/>
          </ac:spMkLst>
        </pc:spChg>
        <pc:grpChg chg="add mod">
          <ac:chgData name="Marco Soares" userId="e999bd40-c62e-45af-85d7-53d1e0a2e5d6" providerId="ADAL" clId="{19DB6602-F4EF-440C-9F57-EAEAFB7E3EF0}" dt="2021-06-16T14:52:21.775" v="2596" actId="164"/>
          <ac:grpSpMkLst>
            <pc:docMk/>
            <pc:sldMk cId="3272319931" sldId="269"/>
            <ac:grpSpMk id="3" creationId="{D91B5611-7DE0-42C8-800E-33864370A176}"/>
          </ac:grpSpMkLst>
        </pc:grpChg>
        <pc:grpChg chg="add mod">
          <ac:chgData name="Marco Soares" userId="e999bd40-c62e-45af-85d7-53d1e0a2e5d6" providerId="ADAL" clId="{19DB6602-F4EF-440C-9F57-EAEAFB7E3EF0}" dt="2021-06-16T14:42:03.888" v="2009" actId="164"/>
          <ac:grpSpMkLst>
            <pc:docMk/>
            <pc:sldMk cId="3272319931" sldId="269"/>
            <ac:grpSpMk id="4" creationId="{9F6F0B35-6925-4CE6-AC31-DBBF1389AE3F}"/>
          </ac:grpSpMkLst>
        </pc:grpChg>
        <pc:grpChg chg="add mod">
          <ac:chgData name="Marco Soares" userId="e999bd40-c62e-45af-85d7-53d1e0a2e5d6" providerId="ADAL" clId="{19DB6602-F4EF-440C-9F57-EAEAFB7E3EF0}" dt="2021-06-16T14:52:21.775" v="2596" actId="164"/>
          <ac:grpSpMkLst>
            <pc:docMk/>
            <pc:sldMk cId="3272319931" sldId="269"/>
            <ac:grpSpMk id="5" creationId="{21913DCE-4526-42D2-9BC1-229F7F657B3E}"/>
          </ac:grpSpMkLst>
        </pc:grpChg>
        <pc:grpChg chg="add mod">
          <ac:chgData name="Marco Soares" userId="e999bd40-c62e-45af-85d7-53d1e0a2e5d6" providerId="ADAL" clId="{19DB6602-F4EF-440C-9F57-EAEAFB7E3EF0}" dt="2021-06-16T14:52:21.775" v="2596" actId="164"/>
          <ac:grpSpMkLst>
            <pc:docMk/>
            <pc:sldMk cId="3272319931" sldId="269"/>
            <ac:grpSpMk id="6" creationId="{4EBF45B8-279F-4669-B88A-72454C4355E3}"/>
          </ac:grpSpMkLst>
        </pc:grpChg>
        <pc:grpChg chg="add mod">
          <ac:chgData name="Marco Soares" userId="e999bd40-c62e-45af-85d7-53d1e0a2e5d6" providerId="ADAL" clId="{19DB6602-F4EF-440C-9F57-EAEAFB7E3EF0}" dt="2021-06-16T14:52:12.666" v="2595" actId="164"/>
          <ac:grpSpMkLst>
            <pc:docMk/>
            <pc:sldMk cId="3272319931" sldId="269"/>
            <ac:grpSpMk id="11" creationId="{61722959-EBFD-4D30-8F9E-9F41D43D6434}"/>
          </ac:grpSpMkLst>
        </pc:grpChg>
        <pc:grpChg chg="add mod">
          <ac:chgData name="Marco Soares" userId="e999bd40-c62e-45af-85d7-53d1e0a2e5d6" providerId="ADAL" clId="{19DB6602-F4EF-440C-9F57-EAEAFB7E3EF0}" dt="2021-06-16T15:13:43.671" v="3454" actId="1035"/>
          <ac:grpSpMkLst>
            <pc:docMk/>
            <pc:sldMk cId="3272319931" sldId="269"/>
            <ac:grpSpMk id="12" creationId="{6C27616B-8070-439E-8EEB-9781F0B1FE9B}"/>
          </ac:grpSpMkLst>
        </pc:grpChg>
        <pc:grpChg chg="add mod">
          <ac:chgData name="Marco Soares" userId="e999bd40-c62e-45af-85d7-53d1e0a2e5d6" providerId="ADAL" clId="{19DB6602-F4EF-440C-9F57-EAEAFB7E3EF0}" dt="2021-06-16T16:51:36.604" v="5984" actId="1036"/>
          <ac:grpSpMkLst>
            <pc:docMk/>
            <pc:sldMk cId="3272319931" sldId="269"/>
            <ac:grpSpMk id="13" creationId="{7F7695A4-8C3E-457F-A801-612885BA9A67}"/>
          </ac:grpSpMkLst>
        </pc:grpChg>
        <pc:grpChg chg="del mod">
          <ac:chgData name="Marco Soares" userId="e999bd40-c62e-45af-85d7-53d1e0a2e5d6" providerId="ADAL" clId="{19DB6602-F4EF-440C-9F57-EAEAFB7E3EF0}" dt="2021-06-16T14:26:05.123" v="1469" actId="165"/>
          <ac:grpSpMkLst>
            <pc:docMk/>
            <pc:sldMk cId="3272319931" sldId="269"/>
            <ac:grpSpMk id="41" creationId="{3B6A1165-58AD-4646-B5ED-C645BE3DD51A}"/>
          </ac:grpSpMkLst>
        </pc:grpChg>
        <pc:grpChg chg="del mod topLvl">
          <ac:chgData name="Marco Soares" userId="e999bd40-c62e-45af-85d7-53d1e0a2e5d6" providerId="ADAL" clId="{19DB6602-F4EF-440C-9F57-EAEAFB7E3EF0}" dt="2021-06-16T14:26:16.784" v="1470" actId="478"/>
          <ac:grpSpMkLst>
            <pc:docMk/>
            <pc:sldMk cId="3272319931" sldId="269"/>
            <ac:grpSpMk id="59" creationId="{E7690260-8AF3-4F2E-B0B0-BAC3E585DFD5}"/>
          </ac:grpSpMkLst>
        </pc:grpChg>
        <pc:grpChg chg="del mod topLvl">
          <ac:chgData name="Marco Soares" userId="e999bd40-c62e-45af-85d7-53d1e0a2e5d6" providerId="ADAL" clId="{19DB6602-F4EF-440C-9F57-EAEAFB7E3EF0}" dt="2021-06-16T14:26:16.784" v="1470" actId="478"/>
          <ac:grpSpMkLst>
            <pc:docMk/>
            <pc:sldMk cId="3272319931" sldId="269"/>
            <ac:grpSpMk id="60" creationId="{A07AD5CA-174E-488C-BE44-A8C1B89586CE}"/>
          </ac:grpSpMkLst>
        </pc:grpChg>
        <pc:grpChg chg="add del mod">
          <ac:chgData name="Marco Soares" userId="e999bd40-c62e-45af-85d7-53d1e0a2e5d6" providerId="ADAL" clId="{19DB6602-F4EF-440C-9F57-EAEAFB7E3EF0}" dt="2021-06-16T14:55:46.214" v="2789" actId="165"/>
          <ac:grpSpMkLst>
            <pc:docMk/>
            <pc:sldMk cId="3272319931" sldId="269"/>
            <ac:grpSpMk id="80" creationId="{F5D772D7-8CE2-4978-B363-0AD85111BAE8}"/>
          </ac:grpSpMkLst>
        </pc:grpChg>
        <pc:grpChg chg="mod topLvl">
          <ac:chgData name="Marco Soares" userId="e999bd40-c62e-45af-85d7-53d1e0a2e5d6" providerId="ADAL" clId="{19DB6602-F4EF-440C-9F57-EAEAFB7E3EF0}" dt="2021-06-16T15:10:53.778" v="3314" actId="164"/>
          <ac:grpSpMkLst>
            <pc:docMk/>
            <pc:sldMk cId="3272319931" sldId="269"/>
            <ac:grpSpMk id="82" creationId="{E373DE00-1021-40C0-8E25-87F53A43E68C}"/>
          </ac:grpSpMkLst>
        </pc:grpChg>
        <pc:grpChg chg="mod topLvl">
          <ac:chgData name="Marco Soares" userId="e999bd40-c62e-45af-85d7-53d1e0a2e5d6" providerId="ADAL" clId="{19DB6602-F4EF-440C-9F57-EAEAFB7E3EF0}" dt="2021-06-16T15:10:53.778" v="3314" actId="164"/>
          <ac:grpSpMkLst>
            <pc:docMk/>
            <pc:sldMk cId="3272319931" sldId="269"/>
            <ac:grpSpMk id="83" creationId="{8E174F06-5100-443D-91CC-9B60F080E0B3}"/>
          </ac:grpSpMkLst>
        </pc:grpChg>
        <pc:grpChg chg="add del mod topLvl">
          <ac:chgData name="Marco Soares" userId="e999bd40-c62e-45af-85d7-53d1e0a2e5d6" providerId="ADAL" clId="{19DB6602-F4EF-440C-9F57-EAEAFB7E3EF0}" dt="2021-06-16T15:10:53.778" v="3314" actId="164"/>
          <ac:grpSpMkLst>
            <pc:docMk/>
            <pc:sldMk cId="3272319931" sldId="269"/>
            <ac:grpSpMk id="84" creationId="{71A5A626-3DB3-498A-A8AF-4F2A3F394429}"/>
          </ac:grpSpMkLst>
        </pc:grpChg>
        <pc:cxnChg chg="mod topLvl">
          <ac:chgData name="Marco Soares" userId="e999bd40-c62e-45af-85d7-53d1e0a2e5d6" providerId="ADAL" clId="{19DB6602-F4EF-440C-9F57-EAEAFB7E3EF0}" dt="2021-06-16T14:52:12.666" v="2595" actId="164"/>
          <ac:cxnSpMkLst>
            <pc:docMk/>
            <pc:sldMk cId="3272319931" sldId="269"/>
            <ac:cxnSpMk id="43" creationId="{7F58DE3B-4081-4CAA-9343-1847DBD5D4BC}"/>
          </ac:cxnSpMkLst>
        </pc:cxnChg>
        <pc:cxnChg chg="del mod topLvl">
          <ac:chgData name="Marco Soares" userId="e999bd40-c62e-45af-85d7-53d1e0a2e5d6" providerId="ADAL" clId="{19DB6602-F4EF-440C-9F57-EAEAFB7E3EF0}" dt="2021-06-16T14:47:57.681" v="2365" actId="478"/>
          <ac:cxnSpMkLst>
            <pc:docMk/>
            <pc:sldMk cId="3272319931" sldId="269"/>
            <ac:cxnSpMk id="44" creationId="{5AFED5A2-67B3-43D2-B481-FAF0E7218307}"/>
          </ac:cxnSpMkLst>
        </pc:cxnChg>
        <pc:cxnChg chg="del mod topLvl">
          <ac:chgData name="Marco Soares" userId="e999bd40-c62e-45af-85d7-53d1e0a2e5d6" providerId="ADAL" clId="{19DB6602-F4EF-440C-9F57-EAEAFB7E3EF0}" dt="2021-06-16T14:26:21.303" v="1471" actId="478"/>
          <ac:cxnSpMkLst>
            <pc:docMk/>
            <pc:sldMk cId="3272319931" sldId="269"/>
            <ac:cxnSpMk id="57" creationId="{AE0848EA-5BDA-4B44-B5B7-C6B4AF6CAF62}"/>
          </ac:cxnSpMkLst>
        </pc:cxnChg>
        <pc:cxnChg chg="del mod topLvl">
          <ac:chgData name="Marco Soares" userId="e999bd40-c62e-45af-85d7-53d1e0a2e5d6" providerId="ADAL" clId="{19DB6602-F4EF-440C-9F57-EAEAFB7E3EF0}" dt="2021-06-16T14:26:16.784" v="1470" actId="478"/>
          <ac:cxnSpMkLst>
            <pc:docMk/>
            <pc:sldMk cId="3272319931" sldId="269"/>
            <ac:cxnSpMk id="61" creationId="{3D6D2E9D-0A03-4B2F-ABF0-3E290039FBCB}"/>
          </ac:cxnSpMkLst>
        </pc:cxnChg>
        <pc:cxnChg chg="del mod topLvl">
          <ac:chgData name="Marco Soares" userId="e999bd40-c62e-45af-85d7-53d1e0a2e5d6" providerId="ADAL" clId="{19DB6602-F4EF-440C-9F57-EAEAFB7E3EF0}" dt="2021-06-16T14:26:16.784" v="1470" actId="478"/>
          <ac:cxnSpMkLst>
            <pc:docMk/>
            <pc:sldMk cId="3272319931" sldId="269"/>
            <ac:cxnSpMk id="62" creationId="{0FEC5C53-3051-4663-8501-2E2E5DA14375}"/>
          </ac:cxnSpMkLst>
        </pc:cxnChg>
        <pc:cxnChg chg="del mod topLvl">
          <ac:chgData name="Marco Soares" userId="e999bd40-c62e-45af-85d7-53d1e0a2e5d6" providerId="ADAL" clId="{19DB6602-F4EF-440C-9F57-EAEAFB7E3EF0}" dt="2021-06-16T14:26:16.784" v="1470" actId="478"/>
          <ac:cxnSpMkLst>
            <pc:docMk/>
            <pc:sldMk cId="3272319931" sldId="269"/>
            <ac:cxnSpMk id="63" creationId="{90E06D1E-240C-4859-A3B0-2EE2CA895CD7}"/>
          </ac:cxnSpMkLst>
        </pc:cxnChg>
        <pc:cxnChg chg="del mod topLvl">
          <ac:chgData name="Marco Soares" userId="e999bd40-c62e-45af-85d7-53d1e0a2e5d6" providerId="ADAL" clId="{19DB6602-F4EF-440C-9F57-EAEAFB7E3EF0}" dt="2021-06-16T14:26:16.784" v="1470" actId="478"/>
          <ac:cxnSpMkLst>
            <pc:docMk/>
            <pc:sldMk cId="3272319931" sldId="269"/>
            <ac:cxnSpMk id="64" creationId="{ACF6452A-AEC9-4AF6-A1C3-B8F5BD27F979}"/>
          </ac:cxnSpMkLst>
        </pc:cxnChg>
        <pc:cxnChg chg="add mod ord">
          <ac:chgData name="Marco Soares" userId="e999bd40-c62e-45af-85d7-53d1e0a2e5d6" providerId="ADAL" clId="{19DB6602-F4EF-440C-9F57-EAEAFB7E3EF0}" dt="2021-06-16T15:01:20.950" v="3247" actId="1038"/>
          <ac:cxnSpMkLst>
            <pc:docMk/>
            <pc:sldMk cId="3272319931" sldId="269"/>
            <ac:cxnSpMk id="79" creationId="{E5257915-5AED-4E66-BAC9-2E27CFB96531}"/>
          </ac:cxnSpMkLst>
        </pc:cxnChg>
        <pc:cxnChg chg="add mod ord">
          <ac:chgData name="Marco Soares" userId="e999bd40-c62e-45af-85d7-53d1e0a2e5d6" providerId="ADAL" clId="{19DB6602-F4EF-440C-9F57-EAEAFB7E3EF0}" dt="2021-06-16T15:14:21.796" v="3471" actId="167"/>
          <ac:cxnSpMkLst>
            <pc:docMk/>
            <pc:sldMk cId="3272319931" sldId="269"/>
            <ac:cxnSpMk id="97" creationId="{CD790EB0-E7D8-424D-825C-2811F8CDCA89}"/>
          </ac:cxnSpMkLst>
        </pc:cxnChg>
        <pc:cxnChg chg="add mod ord">
          <ac:chgData name="Marco Soares" userId="e999bd40-c62e-45af-85d7-53d1e0a2e5d6" providerId="ADAL" clId="{19DB6602-F4EF-440C-9F57-EAEAFB7E3EF0}" dt="2021-06-16T15:15:18.087" v="3485" actId="1035"/>
          <ac:cxnSpMkLst>
            <pc:docMk/>
            <pc:sldMk cId="3272319931" sldId="269"/>
            <ac:cxnSpMk id="98" creationId="{F707B414-44DD-4F39-9E61-BF2663219520}"/>
          </ac:cxnSpMkLst>
        </pc:cxnChg>
      </pc:sldChg>
      <pc:sldChg chg="del">
        <pc:chgData name="Marco Soares" userId="e999bd40-c62e-45af-85d7-53d1e0a2e5d6" providerId="ADAL" clId="{19DB6602-F4EF-440C-9F57-EAEAFB7E3EF0}" dt="2021-06-16T15:16:25.109" v="3509" actId="2696"/>
        <pc:sldMkLst>
          <pc:docMk/>
          <pc:sldMk cId="2588362555" sldId="271"/>
        </pc:sldMkLst>
      </pc:sldChg>
      <pc:sldChg chg="del">
        <pc:chgData name="Marco Soares" userId="e999bd40-c62e-45af-85d7-53d1e0a2e5d6" providerId="ADAL" clId="{19DB6602-F4EF-440C-9F57-EAEAFB7E3EF0}" dt="2021-06-16T15:16:24.577" v="3488" actId="2696"/>
        <pc:sldMkLst>
          <pc:docMk/>
          <pc:sldMk cId="3061708912" sldId="272"/>
        </pc:sldMkLst>
      </pc:sldChg>
      <pc:sldChg chg="del">
        <pc:chgData name="Marco Soares" userId="e999bd40-c62e-45af-85d7-53d1e0a2e5d6" providerId="ADAL" clId="{19DB6602-F4EF-440C-9F57-EAEAFB7E3EF0}" dt="2021-06-16T15:16:24.847" v="3497" actId="2696"/>
        <pc:sldMkLst>
          <pc:docMk/>
          <pc:sldMk cId="440818425" sldId="273"/>
        </pc:sldMkLst>
      </pc:sldChg>
      <pc:sldChg chg="del">
        <pc:chgData name="Marco Soares" userId="e999bd40-c62e-45af-85d7-53d1e0a2e5d6" providerId="ADAL" clId="{19DB6602-F4EF-440C-9F57-EAEAFB7E3EF0}" dt="2021-06-16T15:16:25.078" v="3505" actId="2696"/>
        <pc:sldMkLst>
          <pc:docMk/>
          <pc:sldMk cId="263770656" sldId="276"/>
        </pc:sldMkLst>
      </pc:sldChg>
      <pc:sldChg chg="del">
        <pc:chgData name="Marco Soares" userId="e999bd40-c62e-45af-85d7-53d1e0a2e5d6" providerId="ADAL" clId="{19DB6602-F4EF-440C-9F57-EAEAFB7E3EF0}" dt="2021-06-16T15:16:24.609" v="3489" actId="2696"/>
        <pc:sldMkLst>
          <pc:docMk/>
          <pc:sldMk cId="3498775632" sldId="278"/>
        </pc:sldMkLst>
      </pc:sldChg>
      <pc:sldChg chg="del">
        <pc:chgData name="Marco Soares" userId="e999bd40-c62e-45af-85d7-53d1e0a2e5d6" providerId="ADAL" clId="{19DB6602-F4EF-440C-9F57-EAEAFB7E3EF0}" dt="2021-06-16T15:16:24.631" v="3490" actId="2696"/>
        <pc:sldMkLst>
          <pc:docMk/>
          <pc:sldMk cId="3097253543" sldId="279"/>
        </pc:sldMkLst>
      </pc:sldChg>
      <pc:sldChg chg="del">
        <pc:chgData name="Marco Soares" userId="e999bd40-c62e-45af-85d7-53d1e0a2e5d6" providerId="ADAL" clId="{19DB6602-F4EF-440C-9F57-EAEAFB7E3EF0}" dt="2021-06-16T15:16:25.109" v="3508" actId="2696"/>
        <pc:sldMkLst>
          <pc:docMk/>
          <pc:sldMk cId="177026346" sldId="280"/>
        </pc:sldMkLst>
      </pc:sldChg>
      <pc:sldChg chg="del">
        <pc:chgData name="Marco Soares" userId="e999bd40-c62e-45af-85d7-53d1e0a2e5d6" providerId="ADAL" clId="{19DB6602-F4EF-440C-9F57-EAEAFB7E3EF0}" dt="2021-06-16T15:16:25.094" v="3507" actId="2696"/>
        <pc:sldMkLst>
          <pc:docMk/>
          <pc:sldMk cId="1606350382" sldId="281"/>
        </pc:sldMkLst>
      </pc:sldChg>
      <pc:sldChg chg="del">
        <pc:chgData name="Marco Soares" userId="e999bd40-c62e-45af-85d7-53d1e0a2e5d6" providerId="ADAL" clId="{19DB6602-F4EF-440C-9F57-EAEAFB7E3EF0}" dt="2021-06-16T15:16:24.731" v="3493" actId="2696"/>
        <pc:sldMkLst>
          <pc:docMk/>
          <pc:sldMk cId="2502896253" sldId="282"/>
        </pc:sldMkLst>
      </pc:sldChg>
      <pc:sldChg chg="del">
        <pc:chgData name="Marco Soares" userId="e999bd40-c62e-45af-85d7-53d1e0a2e5d6" providerId="ADAL" clId="{19DB6602-F4EF-440C-9F57-EAEAFB7E3EF0}" dt="2021-06-16T15:16:24.747" v="3494" actId="2696"/>
        <pc:sldMkLst>
          <pc:docMk/>
          <pc:sldMk cId="2092397574" sldId="283"/>
        </pc:sldMkLst>
      </pc:sldChg>
      <pc:sldChg chg="del">
        <pc:chgData name="Marco Soares" userId="e999bd40-c62e-45af-85d7-53d1e0a2e5d6" providerId="ADAL" clId="{19DB6602-F4EF-440C-9F57-EAEAFB7E3EF0}" dt="2021-06-16T15:16:24.762" v="3495" actId="2696"/>
        <pc:sldMkLst>
          <pc:docMk/>
          <pc:sldMk cId="2510531657" sldId="284"/>
        </pc:sldMkLst>
      </pc:sldChg>
      <pc:sldChg chg="del">
        <pc:chgData name="Marco Soares" userId="e999bd40-c62e-45af-85d7-53d1e0a2e5d6" providerId="ADAL" clId="{19DB6602-F4EF-440C-9F57-EAEAFB7E3EF0}" dt="2021-06-16T15:16:24.762" v="3496" actId="2696"/>
        <pc:sldMkLst>
          <pc:docMk/>
          <pc:sldMk cId="3633972065" sldId="285"/>
        </pc:sldMkLst>
      </pc:sldChg>
      <pc:sldChg chg="del">
        <pc:chgData name="Marco Soares" userId="e999bd40-c62e-45af-85d7-53d1e0a2e5d6" providerId="ADAL" clId="{19DB6602-F4EF-440C-9F57-EAEAFB7E3EF0}" dt="2021-06-16T15:16:25.032" v="3498" actId="2696"/>
        <pc:sldMkLst>
          <pc:docMk/>
          <pc:sldMk cId="3295319880" sldId="720"/>
        </pc:sldMkLst>
      </pc:sldChg>
      <pc:sldChg chg="addSp delSp modSp add modTransition delAnim">
        <pc:chgData name="Marco Soares" userId="e999bd40-c62e-45af-85d7-53d1e0a2e5d6" providerId="ADAL" clId="{19DB6602-F4EF-440C-9F57-EAEAFB7E3EF0}" dt="2021-06-16T21:01:08.484" v="9398" actId="20577"/>
        <pc:sldMkLst>
          <pc:docMk/>
          <pc:sldMk cId="210434974" sldId="721"/>
        </pc:sldMkLst>
        <pc:spChg chg="mod">
          <ac:chgData name="Marco Soares" userId="e999bd40-c62e-45af-85d7-53d1e0a2e5d6" providerId="ADAL" clId="{19DB6602-F4EF-440C-9F57-EAEAFB7E3EF0}" dt="2021-06-16T21:01:08.484" v="9398" actId="20577"/>
          <ac:spMkLst>
            <pc:docMk/>
            <pc:sldMk cId="210434974" sldId="721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14:18:45.721" v="1125" actId="403"/>
          <ac:spMkLst>
            <pc:docMk/>
            <pc:sldMk cId="210434974" sldId="721"/>
            <ac:spMk id="3" creationId="{FBCC705F-D4A7-487E-A6CF-7AF64F92984D}"/>
          </ac:spMkLst>
        </pc:spChg>
        <pc:spChg chg="mod">
          <ac:chgData name="Marco Soares" userId="e999bd40-c62e-45af-85d7-53d1e0a2e5d6" providerId="ADAL" clId="{19DB6602-F4EF-440C-9F57-EAEAFB7E3EF0}" dt="2021-06-16T14:06:46.927" v="781" actId="5793"/>
          <ac:spMkLst>
            <pc:docMk/>
            <pc:sldMk cId="210434974" sldId="721"/>
            <ac:spMk id="47" creationId="{0E7F11F0-EE18-4954-B9CE-A8C7D9C5182C}"/>
          </ac:spMkLst>
        </pc:spChg>
        <pc:picChg chg="del">
          <ac:chgData name="Marco Soares" userId="e999bd40-c62e-45af-85d7-53d1e0a2e5d6" providerId="ADAL" clId="{19DB6602-F4EF-440C-9F57-EAEAFB7E3EF0}" dt="2021-06-16T14:06:22.364" v="776" actId="478"/>
          <ac:picMkLst>
            <pc:docMk/>
            <pc:sldMk cId="210434974" sldId="721"/>
            <ac:picMk id="48" creationId="{8B6DBCB1-1F9E-4A7D-8DEF-8A1E9EB71290}"/>
          </ac:picMkLst>
        </pc:picChg>
      </pc:sldChg>
      <pc:sldChg chg="addSp delSp modSp add del ord delAnim">
        <pc:chgData name="Marco Soares" userId="e999bd40-c62e-45af-85d7-53d1e0a2e5d6" providerId="ADAL" clId="{19DB6602-F4EF-440C-9F57-EAEAFB7E3EF0}" dt="2021-06-16T15:16:25.206" v="3511" actId="2696"/>
        <pc:sldMkLst>
          <pc:docMk/>
          <pc:sldMk cId="3712563360" sldId="722"/>
        </pc:sldMkLst>
        <pc:spChg chg="del">
          <ac:chgData name="Marco Soares" userId="e999bd40-c62e-45af-85d7-53d1e0a2e5d6" providerId="ADAL" clId="{19DB6602-F4EF-440C-9F57-EAEAFB7E3EF0}" dt="2021-06-16T13:50:50.654" v="254" actId="478"/>
          <ac:spMkLst>
            <pc:docMk/>
            <pc:sldMk cId="3712563360" sldId="722"/>
            <ac:spMk id="2" creationId="{BFCE86AB-9848-49B4-B693-1761E26E26E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" creationId="{E90144B8-A67B-43A2-9F81-CCA923AD096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" creationId="{DCD87A71-25AD-4A6C-A0A4-0B7E2F33FC8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" creationId="{3CA929AD-8CC3-496B-8408-0B7846C5B28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" creationId="{FC0959EF-51E8-436A-86FB-A1EF0388F75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" creationId="{ED77D2BE-4B3F-4795-809E-A2B28DF6FDD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" creationId="{1F88432E-EDB8-4B0D-8763-F4BD554FBE9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2" creationId="{0F0929E0-C8D1-4FB8-B34A-5F0179355F4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" creationId="{FE8FA1CD-1A97-41D5-956A-6887169A6B3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" creationId="{2B77ED31-1D96-4479-AF75-FED2E4879B8F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5" creationId="{3985EBFF-0B8C-47D9-B911-A67EEFA36B9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6" creationId="{38FF15EF-61F5-424E-9A3C-4E9863EC910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7" creationId="{6BE5B13F-80C8-4AA1-857C-5963BF58DD5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8" creationId="{E2DDD784-3755-4482-9D87-3F0843E643E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9" creationId="{8B88337D-FE86-4F3C-A642-82F2A0E7D90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0" creationId="{CC71503A-5C3D-426E-BDA5-2E03D43E6FC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1" creationId="{6DD57E57-B23F-403B-8B51-E53401796F0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2" creationId="{701A4953-3367-4538-A6C9-17323ACFCF4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3" creationId="{2136C1E0-2DFD-44B7-951C-5C4F9335846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4" creationId="{84DFBD95-47DA-4D10-95F8-E7E4378BB34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5" creationId="{8B9CF422-61FE-4175-9477-F35532A8718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6" creationId="{88357A99-8A84-4CA0-89DA-0BA9E426A39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7" creationId="{FAA3403B-EF22-4AAC-B556-20EFCB08090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8" creationId="{7CEBC5BA-DE21-49DE-90C7-31EC44A7A57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39" creationId="{1BBBB5FB-AF30-4799-B4EC-17325F1147A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0" creationId="{04A15252-F228-4838-93CA-FB0B9706A91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1" creationId="{8A6DA704-B342-4524-9019-0CC953D1A5A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2" creationId="{8164BB4C-F805-49C6-956F-E7537682BE5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3" creationId="{4863281A-F746-44BD-A0E6-AED5442F85F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4" creationId="{2CC675F6-A96B-4FE0-978E-12BEA85479E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5" creationId="{61DF9FF1-1A3C-4097-9A58-BE90FA6C774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6" creationId="{FA722309-24AE-41B3-8678-9F67420F4F96}"/>
          </ac:spMkLst>
        </pc:spChg>
        <pc:spChg chg="add del mod">
          <ac:chgData name="Marco Soares" userId="e999bd40-c62e-45af-85d7-53d1e0a2e5d6" providerId="ADAL" clId="{19DB6602-F4EF-440C-9F57-EAEAFB7E3EF0}" dt="2021-06-16T13:51:03.094" v="256" actId="14100"/>
          <ac:spMkLst>
            <pc:docMk/>
            <pc:sldMk cId="3712563360" sldId="722"/>
            <ac:spMk id="47" creationId="{0E7F11F0-EE18-4954-B9CE-A8C7D9C5182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49" creationId="{F0624159-5EC8-4B02-A708-18C973752CF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0" creationId="{1C8F9BE6-BC97-475A-AB33-47F144DB90A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1" creationId="{572596B3-3E69-4C3A-B3F0-C872646A2C8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2" creationId="{2E61A116-FAF3-498F-BB5B-7A451D4D5F4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3" creationId="{BD2595AB-D7C9-45B9-98E7-15FA1269C88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4" creationId="{B9CE5F10-1ED5-4DE3-B851-A98A3E3240A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5" creationId="{004C4A1B-38DC-4C27-AA90-0C57446755B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6" creationId="{AB0D0947-C5AE-4CD2-8AA2-52D482D92FF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7" creationId="{ADCBCD7D-8203-44F9-AADB-C79A85A1AB7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8" creationId="{00E8A773-3347-4136-8214-C5102B72037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59" creationId="{05EAEE21-C8F5-4206-AD6A-895FF63D558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0" creationId="{49E17D44-B0B4-4BB1-BB36-5F26C5985CE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1" creationId="{4B71A1E9-F04A-442D-B2DF-F0CB1FB19A2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2" creationId="{AEBC0BC9-609E-42C7-8755-2E37ABB0AEC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3" creationId="{7B5C8773-1CB3-4077-8CE5-CE1B717438A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4" creationId="{B1D3E7CD-3BBD-483E-BA02-D6BA96EF502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5" creationId="{C3F458AC-33D3-4084-9E27-568C146451C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6" creationId="{E3C8B412-AB6C-45BB-B134-A738B205E1A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7" creationId="{DB80F4F5-DFC4-4DAF-885B-04D00800FD2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8" creationId="{AED1E35D-BF28-4548-915E-98EFB0BAE9B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69" creationId="{8AACAF55-E222-4CCA-9FF4-2E5A8D39772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0" creationId="{AAA55D0A-A86F-4DA9-9067-C409A42D698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1" creationId="{D7DDFEE3-215F-444E-88E4-8D07158F5F4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2" creationId="{2B6E09C3-6CEA-429F-ADC3-375D2DC90B2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3" creationId="{33EDF905-E3B2-4B48-8972-4911139B859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4" creationId="{832CBFCA-D560-43D4-A942-15995CFA872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5" creationId="{A1657828-21AB-46F7-80A2-4005BB6A173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6" creationId="{3D98CFAC-0319-488D-AD08-01A04BF85C9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7" creationId="{DFB51950-D1C1-4B8E-8634-EB2676AA4BE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8" creationId="{A68938A5-4686-4EAD-9F57-D659B6E0EB3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79" creationId="{0AF7ED9F-5594-4A26-8E05-84C480F657B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0" creationId="{0EB4E95A-C69D-4CA5-905D-4C616B01DB8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1" creationId="{9FB79A96-04FE-44C7-A0A2-7AAEF36EA56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2" creationId="{FE53E62A-4665-4ACE-BC4D-A4E3C407C2F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3" creationId="{FF8FDECC-B11E-47D9-A622-61C1ECC0478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4" creationId="{CD42120C-ECDF-45D3-A245-29F3ADCB2C1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5" creationId="{9A38F78C-4D67-4404-BACC-EB41462A6A7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6" creationId="{59756335-BDCF-47FD-88F2-A982FE49B82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7" creationId="{561899B7-B9B0-416B-9916-E4CEB255D8C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8" creationId="{841A3398-3068-4D38-9BD2-64A34F34F1E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89" creationId="{50A9466F-1DFD-4377-9707-E0319725C5A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0" creationId="{0876FC2B-B21A-406B-B832-708C5F929A9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1" creationId="{FBE7ED9C-6912-4B7C-91CA-C00721E1961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2" creationId="{4ECA9EA2-D2AC-44CA-B3C2-C4AA2B4AE75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3" creationId="{B103B8B3-2858-4494-BF37-C8C927B2803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4" creationId="{BB6D6DF1-3167-4876-A167-C6704685CE0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5" creationId="{35C816F5-1AE6-42C7-98D4-B3067127EEA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6" creationId="{B853F2BC-0DF1-4974-828A-3B81718FF25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7" creationId="{812581C9-B89C-49AF-96EC-32ACADEF68D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8" creationId="{9791C83C-EB75-4A36-9EFD-FE438074B20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99" creationId="{25903089-B05B-436E-BFE7-AC68240ECA2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0" creationId="{A0F925A9-9794-4295-B8A0-7F97E04C478F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1" creationId="{6DBF5331-6C69-43D8-885B-E307E08453C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2" creationId="{149EEE5F-B508-4B03-A203-384C7D8BB32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3" creationId="{6A98BC32-0B0B-475C-B577-C9ADB69F947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4" creationId="{B32C0C84-4B28-4FCE-83B9-5B9F5E9C1E2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5" creationId="{C918DA7A-C148-4D6C-A848-19A3E02EA23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6" creationId="{3998F79C-0D83-4609-9F02-6B53719D2BE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7" creationId="{9C276018-D411-48A4-810C-34CB2C3ABB2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8" creationId="{D54F7F09-4CAD-4384-B25C-2DD73697E3C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09" creationId="{5CF9F1CA-8E30-4647-9907-E669BBA5C47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0" creationId="{53D792CA-50DD-4ABE-9B33-1DF8485FFB1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1" creationId="{8A17740A-8B5E-4301-98DC-80E155FF24D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2" creationId="{A536B855-A452-4192-8567-A1B61255222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3" creationId="{A8AB0859-C3DC-4DFC-9423-07CC0622056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4" creationId="{7F349967-B6C0-4FA9-B3DD-B87C2932CD3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5" creationId="{E5DC0399-E272-4F11-B404-FD2BA1E1571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6" creationId="{65B5865B-E821-490E-B9E1-C0D58D44E3DF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7" creationId="{BB857ACF-99B3-46BD-A96D-E0F54800287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8" creationId="{1D1F8109-C11D-4BFA-BB89-EE1073CE8B5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19" creationId="{98577AAB-D924-4FA4-8792-253CE28D400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0" creationId="{12C866A1-BC5B-4772-A9C0-67C396BFE83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1" creationId="{A140141B-E596-48F2-9512-68BAB4F47B2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2" creationId="{37E6034C-6B51-457E-B373-C7911B8F7D4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3" creationId="{A1243ABC-4C00-486B-80AF-F745B469E6A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4" creationId="{3A9397BD-83F7-419A-A566-C45814341F0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5" creationId="{CA55883A-77F8-41D0-9210-A7A5F4B4B77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6" creationId="{FC7FB719-ADF2-498E-9B3D-F6224DC149B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7" creationId="{2D8753C6-4B97-46B0-8FB8-FA22D5868F7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8" creationId="{7EC5B32A-8AFB-4310-819B-9BD9C57041B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29" creationId="{0B3EC43C-B392-4956-9B0E-D1BDDE9549B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0" creationId="{6BB88DDA-2730-4678-849B-EB4F621E0FE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1" creationId="{8673DF50-5860-4FB5-9BCB-AB1918E5A8E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2" creationId="{99090C2F-0D2D-4335-9AC3-32C69445305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3" creationId="{A0BCF945-928C-4B10-8E2A-8ABAAAF3685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4" creationId="{D61BCF2B-BF70-4346-9DD7-E4234E0E976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5" creationId="{3278C0B7-B5CE-475E-8581-AB0F9AC8238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6" creationId="{0A358FC6-B2FE-4968-841F-F65E12B1D81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7" creationId="{9DEB9BD7-B3A2-471F-AB99-2FAE9BEB488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8" creationId="{670B2D6A-EC8D-42BD-9668-E6F29236A4F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39" creationId="{C56081D7-09B8-40A8-9730-992DABBA686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0" creationId="{F5286D64-60E3-4D20-AC2F-7EDCFF20350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1" creationId="{B1444C6D-A03A-40D9-BBE4-B565227A416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2" creationId="{15B65B6D-76AD-4207-B4F8-90F8F09597F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3" creationId="{46A8944B-D733-4F02-BFF3-E350FF5574A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4" creationId="{F6A5E188-DDA0-45A9-A6BD-BF35B1731A1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5" creationId="{D1AECEAB-DC9B-4EE7-AA0F-354F3EC029F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6" creationId="{872E0114-7AE1-4327-ADD3-0E7F9C043F3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7" creationId="{4A5C573C-997A-4BF3-BEA4-25AC93FAD94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8" creationId="{26634750-4971-42BF-9011-019B9A07DC9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49" creationId="{50292ACB-F87D-4F1C-9B4B-A4997377BDC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0" creationId="{7C033C27-925F-4A09-94E7-4D22C6F3216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1" creationId="{3ED9DA18-455F-4A4C-830F-507ED288513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2" creationId="{7E0F34CC-8F87-4852-B370-CDD3FC646DE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3" creationId="{89CCE6BC-CA65-4EAE-A0BE-4638D1D873A5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4" creationId="{EEEF40D0-A336-4A5D-A0DC-2B037CA7B57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5" creationId="{5FB84093-9939-4F9D-AD0C-25B70821977F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6" creationId="{224359A0-5EAB-40CD-BDB9-B2F1F6C43BA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7" creationId="{615EFA72-945E-44DF-97DD-2B905521C66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8" creationId="{CE12A692-A646-482C-8F8F-11B4F2BBE60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59" creationId="{9B7F3BED-5A3E-487C-BD95-2F51477E75D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0" creationId="{3A3EE445-035E-4C19-85B0-9832CC031AE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1" creationId="{3944E878-CD99-4923-8F7E-3940F3998A5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2" creationId="{F6CBF40B-C327-4649-8FCC-C0309ECC025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3" creationId="{066AFCEA-1A52-4507-BE8D-6694659A3B9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4" creationId="{BD4677CF-2516-45E3-83F6-A8E104AC2D12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5" creationId="{CEBF5C02-FD56-4313-9C6E-8E6AD44226C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6" creationId="{34B649A7-6A3F-4513-90B1-1C75840B16D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7" creationId="{E3462DD0-6B35-4703-8427-FF9FD070BEA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8" creationId="{9B88EA36-934A-4A6E-9127-1FA89A4C44A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69" creationId="{D119EAFD-B8CD-4996-99E5-9FE86DB148A7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70" creationId="{817E1338-8AF7-4D87-8A5F-0D3E0554EFE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71" creationId="{6A80576C-B727-44BA-BE07-5AC31D81B7F6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72" creationId="{B277E753-B4DF-4AE9-8E48-3DE2F74121A3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173" creationId="{69A19242-D622-48BF-B1E7-AB6F6954BBE8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4" creationId="{E6176ECC-1678-4275-A85E-1B87296A7D01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5" creationId="{788111AE-8CF7-423B-BACE-321CD96C4F10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6" creationId="{ADBFE8B0-FED0-4F7B-80EE-F16A9B4E33A4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7" creationId="{4AD1264A-DF29-4B9F-AE2B-136E7C2C5E69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8" creationId="{581C1846-5C9D-412E-BD8F-206025E2331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39" creationId="{5167A3CE-B4BB-4FC1-BAE0-3CC61FCE5DDD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0" creationId="{D5ABA030-D1C8-43CB-B53A-839AC227197E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1" creationId="{D7A28245-87F4-4513-B138-7CF1647F029A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2" creationId="{F46C1199-3956-4F17-8F34-C922F6091E6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3" creationId="{82F9163E-0D0D-4EBC-AC44-06527C9CF11B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4" creationId="{50313692-0306-48E7-B4B1-8DEDC0E4941C}"/>
          </ac:spMkLst>
        </pc:spChg>
        <pc:spChg chg="add del mod">
          <ac:chgData name="Marco Soares" userId="e999bd40-c62e-45af-85d7-53d1e0a2e5d6" providerId="ADAL" clId="{19DB6602-F4EF-440C-9F57-EAEAFB7E3EF0}" dt="2021-06-16T13:50:19.165" v="249"/>
          <ac:spMkLst>
            <pc:docMk/>
            <pc:sldMk cId="3712563360" sldId="722"/>
            <ac:spMk id="245" creationId="{A5E72B62-812C-4560-BA3C-68BA4379FF13}"/>
          </ac:spMkLst>
        </pc:spChg>
        <pc:grpChg chg="add mod">
          <ac:chgData name="Marco Soares" userId="e999bd40-c62e-45af-85d7-53d1e0a2e5d6" providerId="ADAL" clId="{19DB6602-F4EF-440C-9F57-EAEAFB7E3EF0}" dt="2021-06-16T13:50:18.310" v="248" actId="164"/>
          <ac:grpSpMkLst>
            <pc:docMk/>
            <pc:sldMk cId="3712563360" sldId="722"/>
            <ac:grpSpMk id="5" creationId="{C698B63A-4AA5-4E66-9F2C-02AE1BD6AC5A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3" creationId="{9F75C38C-008A-413B-8A2F-D27A334A41EE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6" creationId="{BE3531DF-3141-4375-B762-4C9848E5BE16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9" creationId="{2E26A64E-5DC4-4BB0-B4AF-7AB6F40103B4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74" creationId="{77C9978B-BAB1-4A7A-8729-512E5379FD3A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77" creationId="{D426CC4B-D019-42B0-97CD-DE8EAC4E3D66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80" creationId="{E83775FF-9E17-419F-9DC7-FFB84CDF1D60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83" creationId="{858FD951-A09B-475E-8337-C8215B32B582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86" creationId="{7A5A66DA-8608-4520-919D-88DB71741E18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89" creationId="{D53C75EA-45A2-4F29-9BB8-9E23E958F7B6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92" creationId="{977EC4EE-F6D1-4EE9-B5E1-05F727977C1D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95" creationId="{CAFFF298-380A-4C2E-8463-CEE058633842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198" creationId="{0C211747-24BC-4DB3-96C3-584029ABC7A9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01" creationId="{45203B15-CCD2-43F5-9EB4-E50AC85FB334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04" creationId="{DE311592-0624-434A-A317-BBD70B4E12AA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07" creationId="{49C61192-AEE6-47EF-A627-9DCA04870C7A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10" creationId="{A7F8088E-EBCB-4C96-ADD1-4FB01EC815B6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13" creationId="{413D1B63-64B8-4106-AED2-070FB3C2DF60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16" creationId="{55F24851-EE49-4B20-92BC-40A7F884DC61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19" creationId="{4DF2957A-E329-4381-80B4-61CBF9192299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22" creationId="{9135C676-99DE-4C27-A6C5-0E555B513050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25" creationId="{3C0C8CF8-DC07-4D59-8172-501EC93BE300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28" creationId="{707F4A9E-3721-4DC4-B330-25AAADA8E2A7}"/>
          </ac:grpSpMkLst>
        </pc:grpChg>
        <pc:grpChg chg="add del mod">
          <ac:chgData name="Marco Soares" userId="e999bd40-c62e-45af-85d7-53d1e0a2e5d6" providerId="ADAL" clId="{19DB6602-F4EF-440C-9F57-EAEAFB7E3EF0}" dt="2021-06-16T13:50:19.165" v="249"/>
          <ac:grpSpMkLst>
            <pc:docMk/>
            <pc:sldMk cId="3712563360" sldId="722"/>
            <ac:grpSpMk id="231" creationId="{7D1777E4-3878-4A84-8891-8EFAF46949D4}"/>
          </ac:grpSpMkLst>
        </pc:grpChg>
        <pc:picChg chg="add del mod">
          <ac:chgData name="Marco Soares" userId="e999bd40-c62e-45af-85d7-53d1e0a2e5d6" providerId="ADAL" clId="{19DB6602-F4EF-440C-9F57-EAEAFB7E3EF0}" dt="2021-06-16T13:49:08.997" v="241" actId="478"/>
          <ac:picMkLst>
            <pc:docMk/>
            <pc:sldMk cId="3712563360" sldId="722"/>
            <ac:picMk id="4" creationId="{2180E911-4C6F-4FBF-9D8D-6BC5A714B15B}"/>
          </ac:picMkLst>
        </pc:picChg>
        <pc:picChg chg="add mod">
          <ac:chgData name="Marco Soares" userId="e999bd40-c62e-45af-85d7-53d1e0a2e5d6" providerId="ADAL" clId="{19DB6602-F4EF-440C-9F57-EAEAFB7E3EF0}" dt="2021-06-16T13:51:11.912" v="258" actId="14100"/>
          <ac:picMkLst>
            <pc:docMk/>
            <pc:sldMk cId="3712563360" sldId="722"/>
            <ac:picMk id="6" creationId="{35799C73-2882-475E-90BE-19E5676A1C67}"/>
          </ac:picMkLst>
        </pc:picChg>
        <pc:picChg chg="del">
          <ac:chgData name="Marco Soares" userId="e999bd40-c62e-45af-85d7-53d1e0a2e5d6" providerId="ADAL" clId="{19DB6602-F4EF-440C-9F57-EAEAFB7E3EF0}" dt="2021-06-16T13:50:33.907" v="251" actId="478"/>
          <ac:picMkLst>
            <pc:docMk/>
            <pc:sldMk cId="3712563360" sldId="722"/>
            <ac:picMk id="48" creationId="{8B6DBCB1-1F9E-4A7D-8DEF-8A1E9EB71290}"/>
          </ac:picMkLst>
        </pc:picChg>
      </pc:sldChg>
      <pc:sldChg chg="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523203864" sldId="723"/>
        </pc:sldMkLst>
        <pc:spChg chg="mod">
          <ac:chgData name="Marco Soares" userId="e999bd40-c62e-45af-85d7-53d1e0a2e5d6" providerId="ADAL" clId="{19DB6602-F4EF-440C-9F57-EAEAFB7E3EF0}" dt="2021-06-16T14:24:25.824" v="1460" actId="122"/>
          <ac:spMkLst>
            <pc:docMk/>
            <pc:sldMk cId="2523203864" sldId="723"/>
            <ac:spMk id="3" creationId="{FBCC705F-D4A7-487E-A6CF-7AF64F92984D}"/>
          </ac:spMkLst>
        </pc:spChg>
      </pc:sldChg>
      <pc:sldChg chg="add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955493493" sldId="724"/>
        </pc:sldMkLst>
        <pc:spChg chg="mod">
          <ac:chgData name="Marco Soares" userId="e999bd40-c62e-45af-85d7-53d1e0a2e5d6" providerId="ADAL" clId="{19DB6602-F4EF-440C-9F57-EAEAFB7E3EF0}" dt="2021-06-16T15:17:16.819" v="3552" actId="20577"/>
          <ac:spMkLst>
            <pc:docMk/>
            <pc:sldMk cId="3955493493" sldId="724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5:18:22.460" v="3625" actId="20577"/>
          <ac:spMkLst>
            <pc:docMk/>
            <pc:sldMk cId="3955493493" sldId="724"/>
            <ac:spMk id="3" creationId="{FBCC705F-D4A7-487E-A6CF-7AF64F92984D}"/>
          </ac:spMkLst>
        </pc:spChg>
        <pc:picChg chg="add mod">
          <ac:chgData name="Marco Soares" userId="e999bd40-c62e-45af-85d7-53d1e0a2e5d6" providerId="ADAL" clId="{19DB6602-F4EF-440C-9F57-EAEAFB7E3EF0}" dt="2021-06-16T15:19:18.668" v="3637" actId="1036"/>
          <ac:picMkLst>
            <pc:docMk/>
            <pc:sldMk cId="3955493493" sldId="724"/>
            <ac:picMk id="4" creationId="{F2BA0569-D990-47E6-B8F1-C05DF80370A6}"/>
          </ac:picMkLst>
        </pc:picChg>
      </pc:sldChg>
      <pc:sldChg chg="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592402292" sldId="725"/>
        </pc:sldMkLst>
        <pc:spChg chg="mod">
          <ac:chgData name="Marco Soares" userId="e999bd40-c62e-45af-85d7-53d1e0a2e5d6" providerId="ADAL" clId="{19DB6602-F4EF-440C-9F57-EAEAFB7E3EF0}" dt="2021-06-16T15:27:06.429" v="4697" actId="20577"/>
          <ac:spMkLst>
            <pc:docMk/>
            <pc:sldMk cId="3592402292" sldId="725"/>
            <ac:spMk id="3" creationId="{FBCC705F-D4A7-487E-A6CF-7AF64F92984D}"/>
          </ac:spMkLst>
        </pc:spChg>
        <pc:picChg chg="del">
          <ac:chgData name="Marco Soares" userId="e999bd40-c62e-45af-85d7-53d1e0a2e5d6" providerId="ADAL" clId="{19DB6602-F4EF-440C-9F57-EAEAFB7E3EF0}" dt="2021-06-16T15:20:53.872" v="3748" actId="478"/>
          <ac:picMkLst>
            <pc:docMk/>
            <pc:sldMk cId="3592402292" sldId="725"/>
            <ac:picMk id="4" creationId="{F2BA0569-D990-47E6-B8F1-C05DF80370A6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778854160" sldId="726"/>
        </pc:sldMkLst>
        <pc:spChg chg="del">
          <ac:chgData name="Marco Soares" userId="e999bd40-c62e-45af-85d7-53d1e0a2e5d6" providerId="ADAL" clId="{19DB6602-F4EF-440C-9F57-EAEAFB7E3EF0}" dt="2021-06-16T15:27:17.795" v="4700" actId="478"/>
          <ac:spMkLst>
            <pc:docMk/>
            <pc:sldMk cId="778854160" sldId="726"/>
            <ac:spMk id="3" creationId="{FBCC705F-D4A7-487E-A6CF-7AF64F92984D}"/>
          </ac:spMkLst>
        </pc:spChg>
        <pc:spChg chg="add del">
          <ac:chgData name="Marco Soares" userId="e999bd40-c62e-45af-85d7-53d1e0a2e5d6" providerId="ADAL" clId="{19DB6602-F4EF-440C-9F57-EAEAFB7E3EF0}" dt="2021-06-16T15:27:19.681" v="4702"/>
          <ac:spMkLst>
            <pc:docMk/>
            <pc:sldMk cId="778854160" sldId="726"/>
            <ac:spMk id="4" creationId="{787DAEC7-4196-47D5-B6FD-413AFCAEF414}"/>
          </ac:spMkLst>
        </pc:spChg>
        <pc:picChg chg="add mod">
          <ac:chgData name="Marco Soares" userId="e999bd40-c62e-45af-85d7-53d1e0a2e5d6" providerId="ADAL" clId="{19DB6602-F4EF-440C-9F57-EAEAFB7E3EF0}" dt="2021-06-16T15:28:04.053" v="4713" actId="14100"/>
          <ac:picMkLst>
            <pc:docMk/>
            <pc:sldMk cId="778854160" sldId="726"/>
            <ac:picMk id="5" creationId="{300C57EA-3C19-4FD9-84C3-364F5CDA03C1}"/>
          </ac:picMkLst>
        </pc:picChg>
      </pc:sldChg>
      <pc:sldChg chg="add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738152405" sldId="727"/>
        </pc:sldMkLst>
        <pc:spChg chg="mod">
          <ac:chgData name="Marco Soares" userId="e999bd40-c62e-45af-85d7-53d1e0a2e5d6" providerId="ADAL" clId="{19DB6602-F4EF-440C-9F57-EAEAFB7E3EF0}" dt="2021-06-16T15:28:48.007" v="4725" actId="20577"/>
          <ac:spMkLst>
            <pc:docMk/>
            <pc:sldMk cId="1738152405" sldId="727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5:31:03.191" v="4858" actId="20577"/>
          <ac:spMkLst>
            <pc:docMk/>
            <pc:sldMk cId="1738152405" sldId="727"/>
            <ac:spMk id="3" creationId="{FBCC705F-D4A7-487E-A6CF-7AF64F92984D}"/>
          </ac:spMkLst>
        </pc:spChg>
        <pc:picChg chg="add mod">
          <ac:chgData name="Marco Soares" userId="e999bd40-c62e-45af-85d7-53d1e0a2e5d6" providerId="ADAL" clId="{19DB6602-F4EF-440C-9F57-EAEAFB7E3EF0}" dt="2021-06-16T15:33:40.729" v="4860" actId="14100"/>
          <ac:picMkLst>
            <pc:docMk/>
            <pc:sldMk cId="1738152405" sldId="727"/>
            <ac:picMk id="4" creationId="{E0175CE7-6822-45C4-B9AC-747FB48C1D8B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532494204" sldId="728"/>
        </pc:sldMkLst>
        <pc:spChg chg="del">
          <ac:chgData name="Marco Soares" userId="e999bd40-c62e-45af-85d7-53d1e0a2e5d6" providerId="ADAL" clId="{19DB6602-F4EF-440C-9F57-EAEAFB7E3EF0}" dt="2021-06-16T15:33:52.088" v="4863" actId="478"/>
          <ac:spMkLst>
            <pc:docMk/>
            <pc:sldMk cId="2532494204" sldId="728"/>
            <ac:spMk id="3" creationId="{FBCC705F-D4A7-487E-A6CF-7AF64F92984D}"/>
          </ac:spMkLst>
        </pc:spChg>
        <pc:picChg chg="del">
          <ac:chgData name="Marco Soares" userId="e999bd40-c62e-45af-85d7-53d1e0a2e5d6" providerId="ADAL" clId="{19DB6602-F4EF-440C-9F57-EAEAFB7E3EF0}" dt="2021-06-16T15:33:48.767" v="4862" actId="478"/>
          <ac:picMkLst>
            <pc:docMk/>
            <pc:sldMk cId="2532494204" sldId="728"/>
            <ac:picMk id="4" creationId="{E0175CE7-6822-45C4-B9AC-747FB48C1D8B}"/>
          </ac:picMkLst>
        </pc:picChg>
        <pc:picChg chg="add mod">
          <ac:chgData name="Marco Soares" userId="e999bd40-c62e-45af-85d7-53d1e0a2e5d6" providerId="ADAL" clId="{19DB6602-F4EF-440C-9F57-EAEAFB7E3EF0}" dt="2021-06-16T15:34:22.493" v="4870" actId="14100"/>
          <ac:picMkLst>
            <pc:docMk/>
            <pc:sldMk cId="2532494204" sldId="728"/>
            <ac:picMk id="5" creationId="{BF32DE88-EA13-401B-BC8F-11335212F3CE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72947093" sldId="729"/>
        </pc:sldMkLst>
        <pc:spChg chg="mod">
          <ac:chgData name="Marco Soares" userId="e999bd40-c62e-45af-85d7-53d1e0a2e5d6" providerId="ADAL" clId="{19DB6602-F4EF-440C-9F57-EAEAFB7E3EF0}" dt="2021-06-16T15:37:22.601" v="4882" actId="20577"/>
          <ac:spMkLst>
            <pc:docMk/>
            <pc:sldMk cId="172947093" sldId="729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5:48:38.908" v="4960" actId="20577"/>
          <ac:spMkLst>
            <pc:docMk/>
            <pc:sldMk cId="172947093" sldId="729"/>
            <ac:spMk id="3" creationId="{FBCC705F-D4A7-487E-A6CF-7AF64F92984D}"/>
          </ac:spMkLst>
        </pc:spChg>
        <pc:spChg chg="add del">
          <ac:chgData name="Marco Soares" userId="e999bd40-c62e-45af-85d7-53d1e0a2e5d6" providerId="ADAL" clId="{19DB6602-F4EF-440C-9F57-EAEAFB7E3EF0}" dt="2021-06-16T15:48:43.172" v="4962"/>
          <ac:spMkLst>
            <pc:docMk/>
            <pc:sldMk cId="172947093" sldId="729"/>
            <ac:spMk id="4" creationId="{2F2C04B1-322B-439D-991B-1FE937776BDB}"/>
          </ac:spMkLst>
        </pc:spChg>
        <pc:picChg chg="add mod">
          <ac:chgData name="Marco Soares" userId="e999bd40-c62e-45af-85d7-53d1e0a2e5d6" providerId="ADAL" clId="{19DB6602-F4EF-440C-9F57-EAEAFB7E3EF0}" dt="2021-06-16T15:49:25.784" v="4967" actId="14100"/>
          <ac:picMkLst>
            <pc:docMk/>
            <pc:sldMk cId="172947093" sldId="729"/>
            <ac:picMk id="5" creationId="{72B55AF2-F8A7-4150-98A3-F2053BCD9659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003989060" sldId="730"/>
        </pc:sldMkLst>
        <pc:spChg chg="del">
          <ac:chgData name="Marco Soares" userId="e999bd40-c62e-45af-85d7-53d1e0a2e5d6" providerId="ADAL" clId="{19DB6602-F4EF-440C-9F57-EAEAFB7E3EF0}" dt="2021-06-16T15:49:54.968" v="4971" actId="478"/>
          <ac:spMkLst>
            <pc:docMk/>
            <pc:sldMk cId="2003989060" sldId="730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15:49:39.978" v="4969" actId="478"/>
          <ac:spMkLst>
            <pc:docMk/>
            <pc:sldMk cId="2003989060" sldId="730"/>
            <ac:spMk id="3" creationId="{FBCC705F-D4A7-487E-A6CF-7AF64F92984D}"/>
          </ac:spMkLst>
        </pc:spChg>
        <pc:spChg chg="mod">
          <ac:chgData name="Marco Soares" userId="e999bd40-c62e-45af-85d7-53d1e0a2e5d6" providerId="ADAL" clId="{19DB6602-F4EF-440C-9F57-EAEAFB7E3EF0}" dt="2021-06-16T15:50:08.801" v="4975" actId="14100"/>
          <ac:spMkLst>
            <pc:docMk/>
            <pc:sldMk cId="2003989060" sldId="730"/>
            <ac:spMk id="47" creationId="{0E7F11F0-EE18-4954-B9CE-A8C7D9C5182C}"/>
          </ac:spMkLst>
        </pc:spChg>
        <pc:picChg chg="add mod">
          <ac:chgData name="Marco Soares" userId="e999bd40-c62e-45af-85d7-53d1e0a2e5d6" providerId="ADAL" clId="{19DB6602-F4EF-440C-9F57-EAEAFB7E3EF0}" dt="2021-06-16T15:50:52.483" v="4994" actId="1038"/>
          <ac:picMkLst>
            <pc:docMk/>
            <pc:sldMk cId="2003989060" sldId="730"/>
            <ac:picMk id="4" creationId="{549304A3-C24C-48F3-A928-4A4494EA73FB}"/>
          </ac:picMkLst>
        </pc:picChg>
        <pc:picChg chg="del">
          <ac:chgData name="Marco Soares" userId="e999bd40-c62e-45af-85d7-53d1e0a2e5d6" providerId="ADAL" clId="{19DB6602-F4EF-440C-9F57-EAEAFB7E3EF0}" dt="2021-06-16T15:49:42.315" v="4970" actId="478"/>
          <ac:picMkLst>
            <pc:docMk/>
            <pc:sldMk cId="2003989060" sldId="730"/>
            <ac:picMk id="5" creationId="{72B55AF2-F8A7-4150-98A3-F2053BCD9659}"/>
          </ac:picMkLst>
        </pc:picChg>
      </pc:sldChg>
      <pc:sldChg chg="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352943931" sldId="731"/>
        </pc:sldMkLst>
        <pc:spChg chg="mod">
          <ac:chgData name="Marco Soares" userId="e999bd40-c62e-45af-85d7-53d1e0a2e5d6" providerId="ADAL" clId="{19DB6602-F4EF-440C-9F57-EAEAFB7E3EF0}" dt="2021-06-16T16:55:26.257" v="6009" actId="14100"/>
          <ac:spMkLst>
            <pc:docMk/>
            <pc:sldMk cId="2352943931" sldId="731"/>
            <ac:spMk id="3" creationId="{FBCC705F-D4A7-487E-A6CF-7AF64F92984D}"/>
          </ac:spMkLst>
        </pc:sp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686121477" sldId="732"/>
        </pc:sldMkLst>
        <pc:spChg chg="del">
          <ac:chgData name="Marco Soares" userId="e999bd40-c62e-45af-85d7-53d1e0a2e5d6" providerId="ADAL" clId="{19DB6602-F4EF-440C-9F57-EAEAFB7E3EF0}" dt="2021-06-16T16:19:24.386" v="5753" actId="478"/>
          <ac:spMkLst>
            <pc:docMk/>
            <pc:sldMk cId="686121477" sldId="732"/>
            <ac:spMk id="3" creationId="{FBCC705F-D4A7-487E-A6CF-7AF64F92984D}"/>
          </ac:spMkLst>
        </pc:spChg>
        <pc:picChg chg="add mod">
          <ac:chgData name="Marco Soares" userId="e999bd40-c62e-45af-85d7-53d1e0a2e5d6" providerId="ADAL" clId="{19DB6602-F4EF-440C-9F57-EAEAFB7E3EF0}" dt="2021-06-16T16:20:34.870" v="5791" actId="14100"/>
          <ac:picMkLst>
            <pc:docMk/>
            <pc:sldMk cId="686121477" sldId="732"/>
            <ac:picMk id="4" creationId="{684AED9C-34E2-470F-B73B-0B43FF2D409B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961030759" sldId="733"/>
        </pc:sldMkLst>
        <pc:picChg chg="add mod">
          <ac:chgData name="Marco Soares" userId="e999bd40-c62e-45af-85d7-53d1e0a2e5d6" providerId="ADAL" clId="{19DB6602-F4EF-440C-9F57-EAEAFB7E3EF0}" dt="2021-06-16T16:22:04.050" v="5798" actId="14100"/>
          <ac:picMkLst>
            <pc:docMk/>
            <pc:sldMk cId="3961030759" sldId="733"/>
            <ac:picMk id="3" creationId="{87A74D80-19C3-4AB5-9BDA-6C1FBF2E8FA5}"/>
          </ac:picMkLst>
        </pc:picChg>
        <pc:picChg chg="del">
          <ac:chgData name="Marco Soares" userId="e999bd40-c62e-45af-85d7-53d1e0a2e5d6" providerId="ADAL" clId="{19DB6602-F4EF-440C-9F57-EAEAFB7E3EF0}" dt="2021-06-16T16:20:40.166" v="5793" actId="478"/>
          <ac:picMkLst>
            <pc:docMk/>
            <pc:sldMk cId="3961030759" sldId="733"/>
            <ac:picMk id="4" creationId="{684AED9C-34E2-470F-B73B-0B43FF2D409B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743738928" sldId="734"/>
        </pc:sldMkLst>
        <pc:spChg chg="del">
          <ac:chgData name="Marco Soares" userId="e999bd40-c62e-45af-85d7-53d1e0a2e5d6" providerId="ADAL" clId="{19DB6602-F4EF-440C-9F57-EAEAFB7E3EF0}" dt="2021-06-16T16:24:14.712" v="5805" actId="478"/>
          <ac:spMkLst>
            <pc:docMk/>
            <pc:sldMk cId="2743738928" sldId="734"/>
            <ac:spMk id="2" creationId="{BFCE86AB-9848-49B4-B693-1761E26E26EE}"/>
          </ac:spMkLst>
        </pc:spChg>
        <pc:picChg chg="del">
          <ac:chgData name="Marco Soares" userId="e999bd40-c62e-45af-85d7-53d1e0a2e5d6" providerId="ADAL" clId="{19DB6602-F4EF-440C-9F57-EAEAFB7E3EF0}" dt="2021-06-16T16:22:16.373" v="5800" actId="478"/>
          <ac:picMkLst>
            <pc:docMk/>
            <pc:sldMk cId="2743738928" sldId="734"/>
            <ac:picMk id="3" creationId="{87A74D80-19C3-4AB5-9BDA-6C1FBF2E8FA5}"/>
          </ac:picMkLst>
        </pc:picChg>
        <pc:picChg chg="add mod">
          <ac:chgData name="Marco Soares" userId="e999bd40-c62e-45af-85d7-53d1e0a2e5d6" providerId="ADAL" clId="{19DB6602-F4EF-440C-9F57-EAEAFB7E3EF0}" dt="2021-06-16T16:24:17.132" v="5806" actId="1076"/>
          <ac:picMkLst>
            <pc:docMk/>
            <pc:sldMk cId="2743738928" sldId="734"/>
            <ac:picMk id="4" creationId="{1458A214-74C1-4EA3-A879-062A29657952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473866222" sldId="735"/>
        </pc:sldMkLst>
        <pc:spChg chg="del">
          <ac:chgData name="Marco Soares" userId="e999bd40-c62e-45af-85d7-53d1e0a2e5d6" providerId="ADAL" clId="{19DB6602-F4EF-440C-9F57-EAEAFB7E3EF0}" dt="2021-06-16T16:35:58.705" v="5811" actId="478"/>
          <ac:spMkLst>
            <pc:docMk/>
            <pc:sldMk cId="2473866222" sldId="735"/>
            <ac:spMk id="3" creationId="{FBCC705F-D4A7-487E-A6CF-7AF64F92984D}"/>
          </ac:spMkLst>
        </pc:spChg>
        <pc:picChg chg="del">
          <ac:chgData name="Marco Soares" userId="e999bd40-c62e-45af-85d7-53d1e0a2e5d6" providerId="ADAL" clId="{19DB6602-F4EF-440C-9F57-EAEAFB7E3EF0}" dt="2021-06-16T16:35:55.293" v="5810" actId="478"/>
          <ac:picMkLst>
            <pc:docMk/>
            <pc:sldMk cId="2473866222" sldId="735"/>
            <ac:picMk id="5" creationId="{72B55AF2-F8A7-4150-98A3-F2053BCD9659}"/>
          </ac:picMkLst>
        </pc:picChg>
        <pc:picChg chg="add mod">
          <ac:chgData name="Marco Soares" userId="e999bd40-c62e-45af-85d7-53d1e0a2e5d6" providerId="ADAL" clId="{19DB6602-F4EF-440C-9F57-EAEAFB7E3EF0}" dt="2021-06-16T16:48:23.928" v="5971" actId="1038"/>
          <ac:picMkLst>
            <pc:docMk/>
            <pc:sldMk cId="2473866222" sldId="735"/>
            <ac:picMk id="6" creationId="{85851ADF-B97B-49DF-A56E-13F68EB73617}"/>
          </ac:picMkLst>
        </pc:picChg>
        <pc:picChg chg="add mod">
          <ac:chgData name="Marco Soares" userId="e999bd40-c62e-45af-85d7-53d1e0a2e5d6" providerId="ADAL" clId="{19DB6602-F4EF-440C-9F57-EAEAFB7E3EF0}" dt="2021-06-16T16:36:35.374" v="5817" actId="1076"/>
          <ac:picMkLst>
            <pc:docMk/>
            <pc:sldMk cId="2473866222" sldId="735"/>
            <ac:picMk id="7" creationId="{08F6E50D-1A86-4B65-9134-9F45030E0516}"/>
          </ac:picMkLst>
        </pc:picChg>
      </pc:sldChg>
      <pc:sldChg chg="add del">
        <pc:chgData name="Marco Soares" userId="e999bd40-c62e-45af-85d7-53d1e0a2e5d6" providerId="ADAL" clId="{19DB6602-F4EF-440C-9F57-EAEAFB7E3EF0}" dt="2021-06-16T16:35:48.464" v="5808"/>
        <pc:sldMkLst>
          <pc:docMk/>
          <pc:sldMk cId="3868711530" sldId="735"/>
        </pc:sldMkLst>
      </pc:sldChg>
      <pc:sldChg chg="add del">
        <pc:chgData name="Marco Soares" userId="e999bd40-c62e-45af-85d7-53d1e0a2e5d6" providerId="ADAL" clId="{19DB6602-F4EF-440C-9F57-EAEAFB7E3EF0}" dt="2021-06-16T16:36:00.602" v="5813"/>
        <pc:sldMkLst>
          <pc:docMk/>
          <pc:sldMk cId="277409354" sldId="736"/>
        </pc:sldMkLst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793919738" sldId="736"/>
        </pc:sldMkLst>
        <pc:picChg chg="del">
          <ac:chgData name="Marco Soares" userId="e999bd40-c62e-45af-85d7-53d1e0a2e5d6" providerId="ADAL" clId="{19DB6602-F4EF-440C-9F57-EAEAFB7E3EF0}" dt="2021-06-16T16:37:42.457" v="5821" actId="478"/>
          <ac:picMkLst>
            <pc:docMk/>
            <pc:sldMk cId="1793919738" sldId="736"/>
            <ac:picMk id="6" creationId="{85851ADF-B97B-49DF-A56E-13F68EB73617}"/>
          </ac:picMkLst>
        </pc:picChg>
        <pc:picChg chg="del">
          <ac:chgData name="Marco Soares" userId="e999bd40-c62e-45af-85d7-53d1e0a2e5d6" providerId="ADAL" clId="{19DB6602-F4EF-440C-9F57-EAEAFB7E3EF0}" dt="2021-06-16T16:38:01.838" v="5825" actId="478"/>
          <ac:picMkLst>
            <pc:docMk/>
            <pc:sldMk cId="1793919738" sldId="736"/>
            <ac:picMk id="7" creationId="{08F6E50D-1A86-4B65-9134-9F45030E0516}"/>
          </ac:picMkLst>
        </pc:picChg>
        <pc:picChg chg="add mod">
          <ac:chgData name="Marco Soares" userId="e999bd40-c62e-45af-85d7-53d1e0a2e5d6" providerId="ADAL" clId="{19DB6602-F4EF-440C-9F57-EAEAFB7E3EF0}" dt="2021-06-16T16:48:08.548" v="5960" actId="1076"/>
          <ac:picMkLst>
            <pc:docMk/>
            <pc:sldMk cId="1793919738" sldId="736"/>
            <ac:picMk id="8" creationId="{C20C7463-690D-423B-93FE-6EC86526FAEC}"/>
          </ac:picMkLst>
        </pc:picChg>
        <pc:picChg chg="add mod">
          <ac:chgData name="Marco Soares" userId="e999bd40-c62e-45af-85d7-53d1e0a2e5d6" providerId="ADAL" clId="{19DB6602-F4EF-440C-9F57-EAEAFB7E3EF0}" dt="2021-06-16T16:48:30.455" v="5972" actId="1076"/>
          <ac:picMkLst>
            <pc:docMk/>
            <pc:sldMk cId="1793919738" sldId="736"/>
            <ac:picMk id="9" creationId="{3A88C31A-124D-47E2-ABFB-88B2B82167CA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016398981" sldId="737"/>
        </pc:sldMkLst>
        <pc:picChg chg="add mod">
          <ac:chgData name="Marco Soares" userId="e999bd40-c62e-45af-85d7-53d1e0a2e5d6" providerId="ADAL" clId="{19DB6602-F4EF-440C-9F57-EAEAFB7E3EF0}" dt="2021-06-16T16:49:06.684" v="5978" actId="1076"/>
          <ac:picMkLst>
            <pc:docMk/>
            <pc:sldMk cId="1016398981" sldId="737"/>
            <ac:picMk id="6" creationId="{7EA07002-4E8D-479E-B5BE-85787A8FEFCC}"/>
          </ac:picMkLst>
        </pc:picChg>
        <pc:picChg chg="add del mod">
          <ac:chgData name="Marco Soares" userId="e999bd40-c62e-45af-85d7-53d1e0a2e5d6" providerId="ADAL" clId="{19DB6602-F4EF-440C-9F57-EAEAFB7E3EF0}" dt="2021-06-16T16:39:33.566" v="5838" actId="478"/>
          <ac:picMkLst>
            <pc:docMk/>
            <pc:sldMk cId="1016398981" sldId="737"/>
            <ac:picMk id="7" creationId="{150AB75C-51CD-4EE5-B9F3-7F6765924D75}"/>
          </ac:picMkLst>
        </pc:picChg>
        <pc:picChg chg="del">
          <ac:chgData name="Marco Soares" userId="e999bd40-c62e-45af-85d7-53d1e0a2e5d6" providerId="ADAL" clId="{19DB6602-F4EF-440C-9F57-EAEAFB7E3EF0}" dt="2021-06-16T16:38:59.313" v="5830" actId="478"/>
          <ac:picMkLst>
            <pc:docMk/>
            <pc:sldMk cId="1016398981" sldId="737"/>
            <ac:picMk id="8" creationId="{C20C7463-690D-423B-93FE-6EC86526FAEC}"/>
          </ac:picMkLst>
        </pc:picChg>
        <pc:picChg chg="del">
          <ac:chgData name="Marco Soares" userId="e999bd40-c62e-45af-85d7-53d1e0a2e5d6" providerId="ADAL" clId="{19DB6602-F4EF-440C-9F57-EAEAFB7E3EF0}" dt="2021-06-16T16:39:14.461" v="5835" actId="478"/>
          <ac:picMkLst>
            <pc:docMk/>
            <pc:sldMk cId="1016398981" sldId="737"/>
            <ac:picMk id="9" creationId="{3A88C31A-124D-47E2-ABFB-88B2B82167CA}"/>
          </ac:picMkLst>
        </pc:picChg>
        <pc:picChg chg="add mod">
          <ac:chgData name="Marco Soares" userId="e999bd40-c62e-45af-85d7-53d1e0a2e5d6" providerId="ADAL" clId="{19DB6602-F4EF-440C-9F57-EAEAFB7E3EF0}" dt="2021-06-16T16:57:50.499" v="6010" actId="14100"/>
          <ac:picMkLst>
            <pc:docMk/>
            <pc:sldMk cId="1016398981" sldId="737"/>
            <ac:picMk id="10" creationId="{AEDF3F8F-074E-4C23-8B91-06989843AE66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089390786" sldId="738"/>
        </pc:sldMkLst>
        <pc:picChg chg="add mod">
          <ac:chgData name="Marco Soares" userId="e999bd40-c62e-45af-85d7-53d1e0a2e5d6" providerId="ADAL" clId="{19DB6602-F4EF-440C-9F57-EAEAFB7E3EF0}" dt="2021-06-16T16:48:42.623" v="5974" actId="1076"/>
          <ac:picMkLst>
            <pc:docMk/>
            <pc:sldMk cId="2089390786" sldId="738"/>
            <ac:picMk id="6" creationId="{B6DF1246-DAE6-47D0-A2C8-7A51C83DB6C4}"/>
          </ac:picMkLst>
        </pc:picChg>
        <pc:picChg chg="add mod">
          <ac:chgData name="Marco Soares" userId="e999bd40-c62e-45af-85d7-53d1e0a2e5d6" providerId="ADAL" clId="{19DB6602-F4EF-440C-9F57-EAEAFB7E3EF0}" dt="2021-06-16T16:48:45.922" v="5975" actId="1076"/>
          <ac:picMkLst>
            <pc:docMk/>
            <pc:sldMk cId="2089390786" sldId="738"/>
            <ac:picMk id="7" creationId="{0B1936ED-B563-4C4B-A633-41EB57976F00}"/>
          </ac:picMkLst>
        </pc:picChg>
        <pc:picChg chg="del">
          <ac:chgData name="Marco Soares" userId="e999bd40-c62e-45af-85d7-53d1e0a2e5d6" providerId="ADAL" clId="{19DB6602-F4EF-440C-9F57-EAEAFB7E3EF0}" dt="2021-06-16T16:40:35.404" v="5847" actId="478"/>
          <ac:picMkLst>
            <pc:docMk/>
            <pc:sldMk cId="2089390786" sldId="738"/>
            <ac:picMk id="8" creationId="{C20C7463-690D-423B-93FE-6EC86526FAEC}"/>
          </ac:picMkLst>
        </pc:picChg>
        <pc:picChg chg="del">
          <ac:chgData name="Marco Soares" userId="e999bd40-c62e-45af-85d7-53d1e0a2e5d6" providerId="ADAL" clId="{19DB6602-F4EF-440C-9F57-EAEAFB7E3EF0}" dt="2021-06-16T16:40:33.953" v="5846" actId="478"/>
          <ac:picMkLst>
            <pc:docMk/>
            <pc:sldMk cId="2089390786" sldId="738"/>
            <ac:picMk id="9" creationId="{3A88C31A-124D-47E2-ABFB-88B2B82167CA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661199616" sldId="739"/>
        </pc:sldMkLst>
        <pc:picChg chg="del">
          <ac:chgData name="Marco Soares" userId="e999bd40-c62e-45af-85d7-53d1e0a2e5d6" providerId="ADAL" clId="{19DB6602-F4EF-440C-9F57-EAEAFB7E3EF0}" dt="2021-06-16T16:42:29.533" v="5855" actId="478"/>
          <ac:picMkLst>
            <pc:docMk/>
            <pc:sldMk cId="1661199616" sldId="739"/>
            <ac:picMk id="6" creationId="{B6DF1246-DAE6-47D0-A2C8-7A51C83DB6C4}"/>
          </ac:picMkLst>
        </pc:picChg>
        <pc:picChg chg="del">
          <ac:chgData name="Marco Soares" userId="e999bd40-c62e-45af-85d7-53d1e0a2e5d6" providerId="ADAL" clId="{19DB6602-F4EF-440C-9F57-EAEAFB7E3EF0}" dt="2021-06-16T16:42:27.967" v="5854" actId="478"/>
          <ac:picMkLst>
            <pc:docMk/>
            <pc:sldMk cId="1661199616" sldId="739"/>
            <ac:picMk id="7" creationId="{0B1936ED-B563-4C4B-A633-41EB57976F00}"/>
          </ac:picMkLst>
        </pc:picChg>
        <pc:picChg chg="add mod">
          <ac:chgData name="Marco Soares" userId="e999bd40-c62e-45af-85d7-53d1e0a2e5d6" providerId="ADAL" clId="{19DB6602-F4EF-440C-9F57-EAEAFB7E3EF0}" dt="2021-06-16T16:57:56.423" v="6011" actId="14100"/>
          <ac:picMkLst>
            <pc:docMk/>
            <pc:sldMk cId="1661199616" sldId="739"/>
            <ac:picMk id="8" creationId="{3AD301ED-8D28-4545-A6FC-8E939833BE97}"/>
          </ac:picMkLst>
        </pc:picChg>
        <pc:picChg chg="add mod">
          <ac:chgData name="Marco Soares" userId="e999bd40-c62e-45af-85d7-53d1e0a2e5d6" providerId="ADAL" clId="{19DB6602-F4EF-440C-9F57-EAEAFB7E3EF0}" dt="2021-06-16T16:49:01.050" v="5977" actId="1076"/>
          <ac:picMkLst>
            <pc:docMk/>
            <pc:sldMk cId="1661199616" sldId="739"/>
            <ac:picMk id="9" creationId="{446FCA0A-2811-4D05-81A8-6FF0D65C5141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466121858" sldId="740"/>
        </pc:sldMkLst>
        <pc:spChg chg="mod">
          <ac:chgData name="Marco Soares" userId="e999bd40-c62e-45af-85d7-53d1e0a2e5d6" providerId="ADAL" clId="{19DB6602-F4EF-440C-9F57-EAEAFB7E3EF0}" dt="2021-06-16T17:16:56.388" v="6082" actId="1035"/>
          <ac:spMkLst>
            <pc:docMk/>
            <pc:sldMk cId="2466121858" sldId="740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7:15:13.652" v="6014" actId="1076"/>
          <ac:spMkLst>
            <pc:docMk/>
            <pc:sldMk cId="2466121858" sldId="740"/>
            <ac:spMk id="47" creationId="{0E7F11F0-EE18-4954-B9CE-A8C7D9C5182C}"/>
          </ac:spMkLst>
        </pc:spChg>
        <pc:picChg chg="del">
          <ac:chgData name="Marco Soares" userId="e999bd40-c62e-45af-85d7-53d1e0a2e5d6" providerId="ADAL" clId="{19DB6602-F4EF-440C-9F57-EAEAFB7E3EF0}" dt="2021-06-16T17:17:10.173" v="6083" actId="478"/>
          <ac:picMkLst>
            <pc:docMk/>
            <pc:sldMk cId="2466121858" sldId="740"/>
            <ac:picMk id="6" creationId="{7EA07002-4E8D-479E-B5BE-85787A8FEFCC}"/>
          </ac:picMkLst>
        </pc:picChg>
        <pc:picChg chg="add mod">
          <ac:chgData name="Marco Soares" userId="e999bd40-c62e-45af-85d7-53d1e0a2e5d6" providerId="ADAL" clId="{19DB6602-F4EF-440C-9F57-EAEAFB7E3EF0}" dt="2021-06-16T18:38:14.013" v="6433" actId="1076"/>
          <ac:picMkLst>
            <pc:docMk/>
            <pc:sldMk cId="2466121858" sldId="740"/>
            <ac:picMk id="7" creationId="{3B53E54A-8C8F-4F1B-AC60-F35E789F8CB3}"/>
          </ac:picMkLst>
        </pc:picChg>
        <pc:picChg chg="add mod ord">
          <ac:chgData name="Marco Soares" userId="e999bd40-c62e-45af-85d7-53d1e0a2e5d6" providerId="ADAL" clId="{19DB6602-F4EF-440C-9F57-EAEAFB7E3EF0}" dt="2021-06-16T18:38:17.585" v="6434" actId="1076"/>
          <ac:picMkLst>
            <pc:docMk/>
            <pc:sldMk cId="2466121858" sldId="740"/>
            <ac:picMk id="8" creationId="{F55CA6DA-E558-454D-AF95-C1B6D9E47DA8}"/>
          </ac:picMkLst>
        </pc:picChg>
        <pc:picChg chg="add mod">
          <ac:chgData name="Marco Soares" userId="e999bd40-c62e-45af-85d7-53d1e0a2e5d6" providerId="ADAL" clId="{19DB6602-F4EF-440C-9F57-EAEAFB7E3EF0}" dt="2021-06-16T18:38:01.626" v="6432" actId="1076"/>
          <ac:picMkLst>
            <pc:docMk/>
            <pc:sldMk cId="2466121858" sldId="740"/>
            <ac:picMk id="9" creationId="{DBAA7DF5-859C-43DA-A874-2E203EEF4512}"/>
          </ac:picMkLst>
        </pc:picChg>
        <pc:picChg chg="del">
          <ac:chgData name="Marco Soares" userId="e999bd40-c62e-45af-85d7-53d1e0a2e5d6" providerId="ADAL" clId="{19DB6602-F4EF-440C-9F57-EAEAFB7E3EF0}" dt="2021-06-16T17:17:10.173" v="6083" actId="478"/>
          <ac:picMkLst>
            <pc:docMk/>
            <pc:sldMk cId="2466121858" sldId="740"/>
            <ac:picMk id="10" creationId="{AEDF3F8F-074E-4C23-8B91-06989843AE66}"/>
          </ac:picMkLst>
        </pc:picChg>
        <pc:picChg chg="add mod">
          <ac:chgData name="Marco Soares" userId="e999bd40-c62e-45af-85d7-53d1e0a2e5d6" providerId="ADAL" clId="{19DB6602-F4EF-440C-9F57-EAEAFB7E3EF0}" dt="2021-06-16T18:37:58.922" v="6431" actId="1076"/>
          <ac:picMkLst>
            <pc:docMk/>
            <pc:sldMk cId="2466121858" sldId="740"/>
            <ac:picMk id="11" creationId="{79D70BF5-6BDB-4F5B-AE42-C287A3730B23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124171701" sldId="741"/>
        </pc:sldMkLst>
        <pc:spChg chg="mod">
          <ac:chgData name="Marco Soares" userId="e999bd40-c62e-45af-85d7-53d1e0a2e5d6" providerId="ADAL" clId="{19DB6602-F4EF-440C-9F57-EAEAFB7E3EF0}" dt="2021-06-16T17:32:26.477" v="6180" actId="1076"/>
          <ac:spMkLst>
            <pc:docMk/>
            <pc:sldMk cId="2124171701" sldId="741"/>
            <ac:spMk id="47" creationId="{0E7F11F0-EE18-4954-B9CE-A8C7D9C5182C}"/>
          </ac:spMkLst>
        </pc:spChg>
        <pc:picChg chg="del">
          <ac:chgData name="Marco Soares" userId="e999bd40-c62e-45af-85d7-53d1e0a2e5d6" providerId="ADAL" clId="{19DB6602-F4EF-440C-9F57-EAEAFB7E3EF0}" dt="2021-06-16T17:26:00.153" v="6111" actId="478"/>
          <ac:picMkLst>
            <pc:docMk/>
            <pc:sldMk cId="2124171701" sldId="741"/>
            <ac:picMk id="7" creationId="{3B53E54A-8C8F-4F1B-AC60-F35E789F8CB3}"/>
          </ac:picMkLst>
        </pc:picChg>
        <pc:picChg chg="del">
          <ac:chgData name="Marco Soares" userId="e999bd40-c62e-45af-85d7-53d1e0a2e5d6" providerId="ADAL" clId="{19DB6602-F4EF-440C-9F57-EAEAFB7E3EF0}" dt="2021-06-16T17:26:39.440" v="6114" actId="478"/>
          <ac:picMkLst>
            <pc:docMk/>
            <pc:sldMk cId="2124171701" sldId="741"/>
            <ac:picMk id="8" creationId="{F55CA6DA-E558-454D-AF95-C1B6D9E47DA8}"/>
          </ac:picMkLst>
        </pc:picChg>
        <pc:picChg chg="del">
          <ac:chgData name="Marco Soares" userId="e999bd40-c62e-45af-85d7-53d1e0a2e5d6" providerId="ADAL" clId="{19DB6602-F4EF-440C-9F57-EAEAFB7E3EF0}" dt="2021-06-16T17:26:47.053" v="6118" actId="478"/>
          <ac:picMkLst>
            <pc:docMk/>
            <pc:sldMk cId="2124171701" sldId="741"/>
            <ac:picMk id="9" creationId="{DBAA7DF5-859C-43DA-A874-2E203EEF4512}"/>
          </ac:picMkLst>
        </pc:picChg>
        <pc:picChg chg="add del mod">
          <ac:chgData name="Marco Soares" userId="e999bd40-c62e-45af-85d7-53d1e0a2e5d6" providerId="ADAL" clId="{19DB6602-F4EF-440C-9F57-EAEAFB7E3EF0}" dt="2021-06-16T17:29:06.510" v="6131" actId="478"/>
          <ac:picMkLst>
            <pc:docMk/>
            <pc:sldMk cId="2124171701" sldId="741"/>
            <ac:picMk id="10" creationId="{5D2EC352-7B4B-499B-80BA-44CB8DE29836}"/>
          </ac:picMkLst>
        </pc:picChg>
        <pc:picChg chg="add del mod">
          <ac:chgData name="Marco Soares" userId="e999bd40-c62e-45af-85d7-53d1e0a2e5d6" providerId="ADAL" clId="{19DB6602-F4EF-440C-9F57-EAEAFB7E3EF0}" dt="2021-06-16T17:29:04.717" v="6130" actId="478"/>
          <ac:picMkLst>
            <pc:docMk/>
            <pc:sldMk cId="2124171701" sldId="741"/>
            <ac:picMk id="11" creationId="{3B1E3D1B-7276-4F4E-BD6C-2EB206D2566E}"/>
          </ac:picMkLst>
        </pc:picChg>
        <pc:picChg chg="add mod">
          <ac:chgData name="Marco Soares" userId="e999bd40-c62e-45af-85d7-53d1e0a2e5d6" providerId="ADAL" clId="{19DB6602-F4EF-440C-9F57-EAEAFB7E3EF0}" dt="2021-06-16T17:31:42.216" v="6162" actId="1076"/>
          <ac:picMkLst>
            <pc:docMk/>
            <pc:sldMk cId="2124171701" sldId="741"/>
            <ac:picMk id="12" creationId="{0A8776BE-BE14-4E13-B8AB-BE2523DE039B}"/>
          </ac:picMkLst>
        </pc:picChg>
        <pc:picChg chg="add mod">
          <ac:chgData name="Marco Soares" userId="e999bd40-c62e-45af-85d7-53d1e0a2e5d6" providerId="ADAL" clId="{19DB6602-F4EF-440C-9F57-EAEAFB7E3EF0}" dt="2021-06-16T17:31:49.731" v="6174" actId="1038"/>
          <ac:picMkLst>
            <pc:docMk/>
            <pc:sldMk cId="2124171701" sldId="741"/>
            <ac:picMk id="13" creationId="{A6A1FA86-BD09-4447-A2DC-B98A8EFB09F8}"/>
          </ac:picMkLst>
        </pc:picChg>
        <pc:picChg chg="add mod">
          <ac:chgData name="Marco Soares" userId="e999bd40-c62e-45af-85d7-53d1e0a2e5d6" providerId="ADAL" clId="{19DB6602-F4EF-440C-9F57-EAEAFB7E3EF0}" dt="2021-06-16T17:31:56.604" v="6175" actId="1076"/>
          <ac:picMkLst>
            <pc:docMk/>
            <pc:sldMk cId="2124171701" sldId="741"/>
            <ac:picMk id="14" creationId="{0F94FAFB-7A16-47E0-8E2D-6C59EA660A80}"/>
          </ac:picMkLst>
        </pc:picChg>
        <pc:picChg chg="add mod">
          <ac:chgData name="Marco Soares" userId="e999bd40-c62e-45af-85d7-53d1e0a2e5d6" providerId="ADAL" clId="{19DB6602-F4EF-440C-9F57-EAEAFB7E3EF0}" dt="2021-06-16T17:32:51.680" v="6197" actId="1038"/>
          <ac:picMkLst>
            <pc:docMk/>
            <pc:sldMk cId="2124171701" sldId="741"/>
            <ac:picMk id="15" creationId="{2A44E35A-CE1B-489F-87B5-54B4448E32BF}"/>
          </ac:picMkLst>
        </pc:picChg>
        <pc:picChg chg="add mod">
          <ac:chgData name="Marco Soares" userId="e999bd40-c62e-45af-85d7-53d1e0a2e5d6" providerId="ADAL" clId="{19DB6602-F4EF-440C-9F57-EAEAFB7E3EF0}" dt="2021-06-16T17:32:46.315" v="6190" actId="1076"/>
          <ac:picMkLst>
            <pc:docMk/>
            <pc:sldMk cId="2124171701" sldId="741"/>
            <ac:picMk id="16" creationId="{E2D9C4C3-A6AA-4DAA-AFF4-C5FFDFFF9E96}"/>
          </ac:picMkLst>
        </pc:picChg>
      </pc:sldChg>
      <pc:sldChg chg="delSp modSp add ord modTransition">
        <pc:chgData name="Marco Soares" userId="e999bd40-c62e-45af-85d7-53d1e0a2e5d6" providerId="ADAL" clId="{19DB6602-F4EF-440C-9F57-EAEAFB7E3EF0}" dt="2021-06-16T20:47:34.833" v="9093"/>
        <pc:sldMkLst>
          <pc:docMk/>
          <pc:sldMk cId="795853629" sldId="742"/>
        </pc:sldMkLst>
        <pc:picChg chg="mod">
          <ac:chgData name="Marco Soares" userId="e999bd40-c62e-45af-85d7-53d1e0a2e5d6" providerId="ADAL" clId="{19DB6602-F4EF-440C-9F57-EAEAFB7E3EF0}" dt="2021-06-16T17:28:45.413" v="6127" actId="14100"/>
          <ac:picMkLst>
            <pc:docMk/>
            <pc:sldMk cId="795853629" sldId="742"/>
            <ac:picMk id="10" creationId="{5D2EC352-7B4B-499B-80BA-44CB8DE29836}"/>
          </ac:picMkLst>
        </pc:picChg>
        <pc:picChg chg="mod">
          <ac:chgData name="Marco Soares" userId="e999bd40-c62e-45af-85d7-53d1e0a2e5d6" providerId="ADAL" clId="{19DB6602-F4EF-440C-9F57-EAEAFB7E3EF0}" dt="2021-06-16T17:28:49.003" v="6128" actId="14100"/>
          <ac:picMkLst>
            <pc:docMk/>
            <pc:sldMk cId="795853629" sldId="742"/>
            <ac:picMk id="11" creationId="{3B1E3D1B-7276-4F4E-BD6C-2EB206D2566E}"/>
          </ac:picMkLst>
        </pc:picChg>
        <pc:picChg chg="del">
          <ac:chgData name="Marco Soares" userId="e999bd40-c62e-45af-85d7-53d1e0a2e5d6" providerId="ADAL" clId="{19DB6602-F4EF-440C-9F57-EAEAFB7E3EF0}" dt="2021-06-16T17:28:26.228" v="6122" actId="478"/>
          <ac:picMkLst>
            <pc:docMk/>
            <pc:sldMk cId="795853629" sldId="742"/>
            <ac:picMk id="12" creationId="{0A8776BE-BE14-4E13-B8AB-BE2523DE039B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338935479" sldId="743"/>
        </pc:sldMkLst>
        <pc:picChg chg="add mod">
          <ac:chgData name="Marco Soares" userId="e999bd40-c62e-45af-85d7-53d1e0a2e5d6" providerId="ADAL" clId="{19DB6602-F4EF-440C-9F57-EAEAFB7E3EF0}" dt="2021-06-16T17:56:31.295" v="6216" actId="1076"/>
          <ac:picMkLst>
            <pc:docMk/>
            <pc:sldMk cId="3338935479" sldId="743"/>
            <ac:picMk id="6" creationId="{CBE6256B-6C91-4DAA-A038-36A875C07A9B}"/>
          </ac:picMkLst>
        </pc:picChg>
        <pc:picChg chg="add mod">
          <ac:chgData name="Marco Soares" userId="e999bd40-c62e-45af-85d7-53d1e0a2e5d6" providerId="ADAL" clId="{19DB6602-F4EF-440C-9F57-EAEAFB7E3EF0}" dt="2021-06-16T17:56:55.468" v="6222" actId="1076"/>
          <ac:picMkLst>
            <pc:docMk/>
            <pc:sldMk cId="3338935479" sldId="743"/>
            <ac:picMk id="7" creationId="{7E7BE8D0-AF42-4F03-AA29-5836F40483E5}"/>
          </ac:picMkLst>
        </pc:picChg>
        <pc:picChg chg="add mod">
          <ac:chgData name="Marco Soares" userId="e999bd40-c62e-45af-85d7-53d1e0a2e5d6" providerId="ADAL" clId="{19DB6602-F4EF-440C-9F57-EAEAFB7E3EF0}" dt="2021-06-16T17:56:29.010" v="6215" actId="1076"/>
          <ac:picMkLst>
            <pc:docMk/>
            <pc:sldMk cId="3338935479" sldId="743"/>
            <ac:picMk id="8" creationId="{822E6344-1B2C-43DC-9568-E043CEA162FD}"/>
          </ac:picMkLst>
        </pc:picChg>
        <pc:picChg chg="add mod">
          <ac:chgData name="Marco Soares" userId="e999bd40-c62e-45af-85d7-53d1e0a2e5d6" providerId="ADAL" clId="{19DB6602-F4EF-440C-9F57-EAEAFB7E3EF0}" dt="2021-06-16T17:56:47.882" v="6219" actId="14100"/>
          <ac:picMkLst>
            <pc:docMk/>
            <pc:sldMk cId="3338935479" sldId="743"/>
            <ac:picMk id="9" creationId="{1D1F6C85-53F3-4016-9738-3E00FF6BDAC9}"/>
          </ac:picMkLst>
        </pc:picChg>
        <pc:picChg chg="del">
          <ac:chgData name="Marco Soares" userId="e999bd40-c62e-45af-85d7-53d1e0a2e5d6" providerId="ADAL" clId="{19DB6602-F4EF-440C-9F57-EAEAFB7E3EF0}" dt="2021-06-16T17:54:38.212" v="6199" actId="478"/>
          <ac:picMkLst>
            <pc:docMk/>
            <pc:sldMk cId="3338935479" sldId="743"/>
            <ac:picMk id="10" creationId="{5D2EC352-7B4B-499B-80BA-44CB8DE29836}"/>
          </ac:picMkLst>
        </pc:picChg>
        <pc:picChg chg="del">
          <ac:chgData name="Marco Soares" userId="e999bd40-c62e-45af-85d7-53d1e0a2e5d6" providerId="ADAL" clId="{19DB6602-F4EF-440C-9F57-EAEAFB7E3EF0}" dt="2021-06-16T17:54:41.966" v="6202" actId="478"/>
          <ac:picMkLst>
            <pc:docMk/>
            <pc:sldMk cId="3338935479" sldId="743"/>
            <ac:picMk id="11" creationId="{3B1E3D1B-7276-4F4E-BD6C-2EB206D2566E}"/>
          </ac:picMkLst>
        </pc:picChg>
      </pc:sldChg>
      <pc:sldChg chg="add del">
        <pc:chgData name="Marco Soares" userId="e999bd40-c62e-45af-85d7-53d1e0a2e5d6" providerId="ADAL" clId="{19DB6602-F4EF-440C-9F57-EAEAFB7E3EF0}" dt="2021-06-16T17:54:40.107" v="6201"/>
        <pc:sldMkLst>
          <pc:docMk/>
          <pc:sldMk cId="1825893822" sldId="744"/>
        </pc:sldMkLst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4146292886" sldId="744"/>
        </pc:sldMkLst>
        <pc:spChg chg="add mod">
          <ac:chgData name="Marco Soares" userId="e999bd40-c62e-45af-85d7-53d1e0a2e5d6" providerId="ADAL" clId="{19DB6602-F4EF-440C-9F57-EAEAFB7E3EF0}" dt="2021-06-16T18:00:00.533" v="6240" actId="14100"/>
          <ac:spMkLst>
            <pc:docMk/>
            <pc:sldMk cId="4146292886" sldId="744"/>
            <ac:spMk id="3" creationId="{09DC40C5-193E-444D-858B-280BDD990E45}"/>
          </ac:spMkLst>
        </pc:spChg>
        <pc:spChg chg="add mod">
          <ac:chgData name="Marco Soares" userId="e999bd40-c62e-45af-85d7-53d1e0a2e5d6" providerId="ADAL" clId="{19DB6602-F4EF-440C-9F57-EAEAFB7E3EF0}" dt="2021-06-16T18:00:50.862" v="6250" actId="1076"/>
          <ac:spMkLst>
            <pc:docMk/>
            <pc:sldMk cId="4146292886" sldId="744"/>
            <ac:spMk id="4" creationId="{709609B8-9BF0-4690-A151-2DA3B4612F9D}"/>
          </ac:spMkLst>
        </pc:spChg>
        <pc:spChg chg="mod">
          <ac:chgData name="Marco Soares" userId="e999bd40-c62e-45af-85d7-53d1e0a2e5d6" providerId="ADAL" clId="{19DB6602-F4EF-440C-9F57-EAEAFB7E3EF0}" dt="2021-06-16T18:00:44.952" v="6249" actId="1076"/>
          <ac:spMkLst>
            <pc:docMk/>
            <pc:sldMk cId="4146292886" sldId="744"/>
            <ac:spMk id="47" creationId="{0E7F11F0-EE18-4954-B9CE-A8C7D9C5182C}"/>
          </ac:spMkLst>
        </pc:spChg>
        <pc:picChg chg="del">
          <ac:chgData name="Marco Soares" userId="e999bd40-c62e-45af-85d7-53d1e0a2e5d6" providerId="ADAL" clId="{19DB6602-F4EF-440C-9F57-EAEAFB7E3EF0}" dt="2021-06-16T17:57:58.368" v="6224" actId="478"/>
          <ac:picMkLst>
            <pc:docMk/>
            <pc:sldMk cId="4146292886" sldId="744"/>
            <ac:picMk id="6" creationId="{CBE6256B-6C91-4DAA-A038-36A875C07A9B}"/>
          </ac:picMkLst>
        </pc:picChg>
        <pc:picChg chg="del">
          <ac:chgData name="Marco Soares" userId="e999bd40-c62e-45af-85d7-53d1e0a2e5d6" providerId="ADAL" clId="{19DB6602-F4EF-440C-9F57-EAEAFB7E3EF0}" dt="2021-06-16T17:58:12.645" v="6227" actId="478"/>
          <ac:picMkLst>
            <pc:docMk/>
            <pc:sldMk cId="4146292886" sldId="744"/>
            <ac:picMk id="7" creationId="{7E7BE8D0-AF42-4F03-AA29-5836F40483E5}"/>
          </ac:picMkLst>
        </pc:picChg>
        <pc:picChg chg="del">
          <ac:chgData name="Marco Soares" userId="e999bd40-c62e-45af-85d7-53d1e0a2e5d6" providerId="ADAL" clId="{19DB6602-F4EF-440C-9F57-EAEAFB7E3EF0}" dt="2021-06-16T17:58:16.360" v="6228" actId="478"/>
          <ac:picMkLst>
            <pc:docMk/>
            <pc:sldMk cId="4146292886" sldId="744"/>
            <ac:picMk id="8" creationId="{822E6344-1B2C-43DC-9568-E043CEA162FD}"/>
          </ac:picMkLst>
        </pc:picChg>
        <pc:picChg chg="del">
          <ac:chgData name="Marco Soares" userId="e999bd40-c62e-45af-85d7-53d1e0a2e5d6" providerId="ADAL" clId="{19DB6602-F4EF-440C-9F57-EAEAFB7E3EF0}" dt="2021-06-16T17:58:19.743" v="6229" actId="478"/>
          <ac:picMkLst>
            <pc:docMk/>
            <pc:sldMk cId="4146292886" sldId="744"/>
            <ac:picMk id="9" creationId="{1D1F6C85-53F3-4016-9738-3E00FF6BDAC9}"/>
          </ac:picMkLst>
        </pc:picChg>
        <pc:picChg chg="add mod">
          <ac:chgData name="Marco Soares" userId="e999bd40-c62e-45af-85d7-53d1e0a2e5d6" providerId="ADAL" clId="{19DB6602-F4EF-440C-9F57-EAEAFB7E3EF0}" dt="2021-06-16T18:00:25.652" v="6247" actId="1035"/>
          <ac:picMkLst>
            <pc:docMk/>
            <pc:sldMk cId="4146292886" sldId="744"/>
            <ac:picMk id="10" creationId="{9F9F5093-A53C-4C94-A0EA-688231336219}"/>
          </ac:picMkLst>
        </pc:picChg>
      </pc:sldChg>
      <pc:sldChg chg="addSp delSp modSp add del ord modTransition">
        <pc:chgData name="Marco Soares" userId="e999bd40-c62e-45af-85d7-53d1e0a2e5d6" providerId="ADAL" clId="{19DB6602-F4EF-440C-9F57-EAEAFB7E3EF0}" dt="2021-06-16T20:47:34.833" v="9093"/>
        <pc:sldMkLst>
          <pc:docMk/>
          <pc:sldMk cId="2135861383" sldId="745"/>
        </pc:sldMkLst>
        <pc:spChg chg="mod">
          <ac:chgData name="Marco Soares" userId="e999bd40-c62e-45af-85d7-53d1e0a2e5d6" providerId="ADAL" clId="{19DB6602-F4EF-440C-9F57-EAEAFB7E3EF0}" dt="2021-06-16T18:34:50.266" v="6404" actId="20577"/>
          <ac:spMkLst>
            <pc:docMk/>
            <pc:sldMk cId="2135861383" sldId="745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8:21:56.398" v="6292" actId="1076"/>
          <ac:spMkLst>
            <pc:docMk/>
            <pc:sldMk cId="2135861383" sldId="745"/>
            <ac:spMk id="47" creationId="{0E7F11F0-EE18-4954-B9CE-A8C7D9C5182C}"/>
          </ac:spMkLst>
        </pc:spChg>
        <pc:picChg chg="add del mod">
          <ac:chgData name="Marco Soares" userId="e999bd40-c62e-45af-85d7-53d1e0a2e5d6" providerId="ADAL" clId="{19DB6602-F4EF-440C-9F57-EAEAFB7E3EF0}" dt="2021-06-16T18:10:35.097" v="6268" actId="478"/>
          <ac:picMkLst>
            <pc:docMk/>
            <pc:sldMk cId="2135861383" sldId="745"/>
            <ac:picMk id="6" creationId="{94226D5C-BA32-40F0-927C-D334A942CD8B}"/>
          </ac:picMkLst>
        </pc:picChg>
        <pc:picChg chg="add del mod">
          <ac:chgData name="Marco Soares" userId="e999bd40-c62e-45af-85d7-53d1e0a2e5d6" providerId="ADAL" clId="{19DB6602-F4EF-440C-9F57-EAEAFB7E3EF0}" dt="2021-06-16T18:10:32.636" v="6267" actId="478"/>
          <ac:picMkLst>
            <pc:docMk/>
            <pc:sldMk cId="2135861383" sldId="745"/>
            <ac:picMk id="7" creationId="{A1B6A0C1-D215-40A1-B96D-81C2208DE28A}"/>
          </ac:picMkLst>
        </pc:picChg>
        <pc:picChg chg="add mod">
          <ac:chgData name="Marco Soares" userId="e999bd40-c62e-45af-85d7-53d1e0a2e5d6" providerId="ADAL" clId="{19DB6602-F4EF-440C-9F57-EAEAFB7E3EF0}" dt="2021-06-16T18:22:08.751" v="6295" actId="1076"/>
          <ac:picMkLst>
            <pc:docMk/>
            <pc:sldMk cId="2135861383" sldId="745"/>
            <ac:picMk id="8" creationId="{03FEC978-0D6C-4F46-9E6B-1F07AC81138B}"/>
          </ac:picMkLst>
        </pc:picChg>
        <pc:picChg chg="add del mod">
          <ac:chgData name="Marco Soares" userId="e999bd40-c62e-45af-85d7-53d1e0a2e5d6" providerId="ADAL" clId="{19DB6602-F4EF-440C-9F57-EAEAFB7E3EF0}" dt="2021-06-16T18:21:24.520" v="6283" actId="478"/>
          <ac:picMkLst>
            <pc:docMk/>
            <pc:sldMk cId="2135861383" sldId="745"/>
            <ac:picMk id="9" creationId="{AFBD3F39-C342-41E2-912B-334BC4C26A85}"/>
          </ac:picMkLst>
        </pc:picChg>
        <pc:picChg chg="del">
          <ac:chgData name="Marco Soares" userId="e999bd40-c62e-45af-85d7-53d1e0a2e5d6" providerId="ADAL" clId="{19DB6602-F4EF-440C-9F57-EAEAFB7E3EF0}" dt="2021-06-16T18:09:00.067" v="6258" actId="478"/>
          <ac:picMkLst>
            <pc:docMk/>
            <pc:sldMk cId="2135861383" sldId="745"/>
            <ac:picMk id="10" creationId="{5D2EC352-7B4B-499B-80BA-44CB8DE29836}"/>
          </ac:picMkLst>
        </pc:picChg>
        <pc:picChg chg="del mod">
          <ac:chgData name="Marco Soares" userId="e999bd40-c62e-45af-85d7-53d1e0a2e5d6" providerId="ADAL" clId="{19DB6602-F4EF-440C-9F57-EAEAFB7E3EF0}" dt="2021-06-16T18:10:19.593" v="6262" actId="478"/>
          <ac:picMkLst>
            <pc:docMk/>
            <pc:sldMk cId="2135861383" sldId="745"/>
            <ac:picMk id="11" creationId="{3B1E3D1B-7276-4F4E-BD6C-2EB206D2566E}"/>
          </ac:picMkLst>
        </pc:picChg>
        <pc:picChg chg="add mod">
          <ac:chgData name="Marco Soares" userId="e999bd40-c62e-45af-85d7-53d1e0a2e5d6" providerId="ADAL" clId="{19DB6602-F4EF-440C-9F57-EAEAFB7E3EF0}" dt="2021-06-16T18:22:41.620" v="6299" actId="1076"/>
          <ac:picMkLst>
            <pc:docMk/>
            <pc:sldMk cId="2135861383" sldId="745"/>
            <ac:picMk id="12" creationId="{BA7B7234-E6CC-444B-AEF0-05D60995A1D4}"/>
          </ac:picMkLst>
        </pc:picChg>
        <pc:picChg chg="add mod">
          <ac:chgData name="Marco Soares" userId="e999bd40-c62e-45af-85d7-53d1e0a2e5d6" providerId="ADAL" clId="{19DB6602-F4EF-440C-9F57-EAEAFB7E3EF0}" dt="2021-06-16T18:22:10.495" v="6296" actId="1076"/>
          <ac:picMkLst>
            <pc:docMk/>
            <pc:sldMk cId="2135861383" sldId="745"/>
            <ac:picMk id="13" creationId="{C6DE0009-81BE-4403-8267-7BA1854A6C1B}"/>
          </ac:picMkLst>
        </pc:picChg>
        <pc:picChg chg="add mod">
          <ac:chgData name="Marco Soares" userId="e999bd40-c62e-45af-85d7-53d1e0a2e5d6" providerId="ADAL" clId="{19DB6602-F4EF-440C-9F57-EAEAFB7E3EF0}" dt="2021-06-16T18:22:44.796" v="6300" actId="1076"/>
          <ac:picMkLst>
            <pc:docMk/>
            <pc:sldMk cId="2135861383" sldId="745"/>
            <ac:picMk id="14" creationId="{D5CC1107-91E2-42AF-BFBA-9A4D3609C050}"/>
          </ac:picMkLst>
        </pc:picChg>
      </pc:sldChg>
      <pc:sldChg chg="addSp delSp modSp add del ord modTransition">
        <pc:chgData name="Marco Soares" userId="e999bd40-c62e-45af-85d7-53d1e0a2e5d6" providerId="ADAL" clId="{19DB6602-F4EF-440C-9F57-EAEAFB7E3EF0}" dt="2021-06-16T20:47:34.833" v="9093"/>
        <pc:sldMkLst>
          <pc:docMk/>
          <pc:sldMk cId="2367833694" sldId="746"/>
        </pc:sldMkLst>
        <pc:spChg chg="mod">
          <ac:chgData name="Marco Soares" userId="e999bd40-c62e-45af-85d7-53d1e0a2e5d6" providerId="ADAL" clId="{19DB6602-F4EF-440C-9F57-EAEAFB7E3EF0}" dt="2021-06-16T18:34:45.161" v="6403" actId="20577"/>
          <ac:spMkLst>
            <pc:docMk/>
            <pc:sldMk cId="2367833694" sldId="746"/>
            <ac:spMk id="2" creationId="{BFCE86AB-9848-49B4-B693-1761E26E26EE}"/>
          </ac:spMkLst>
        </pc:spChg>
        <pc:picChg chg="add del">
          <ac:chgData name="Marco Soares" userId="e999bd40-c62e-45af-85d7-53d1e0a2e5d6" providerId="ADAL" clId="{19DB6602-F4EF-440C-9F57-EAEAFB7E3EF0}" dt="2021-06-16T18:20:57.906" v="6282" actId="478"/>
          <ac:picMkLst>
            <pc:docMk/>
            <pc:sldMk cId="2367833694" sldId="746"/>
            <ac:picMk id="6" creationId="{1AAAC65A-2362-42CE-8626-5DBE62E49292}"/>
          </ac:picMkLst>
        </pc:picChg>
        <pc:picChg chg="add mod">
          <ac:chgData name="Marco Soares" userId="e999bd40-c62e-45af-85d7-53d1e0a2e5d6" providerId="ADAL" clId="{19DB6602-F4EF-440C-9F57-EAEAFB7E3EF0}" dt="2021-06-16T18:24:58.253" v="6322" actId="1076"/>
          <ac:picMkLst>
            <pc:docMk/>
            <pc:sldMk cId="2367833694" sldId="746"/>
            <ac:picMk id="7" creationId="{CAB93500-378B-413B-93E8-BA27441CE1A4}"/>
          </ac:picMkLst>
        </pc:picChg>
        <pc:picChg chg="del">
          <ac:chgData name="Marco Soares" userId="e999bd40-c62e-45af-85d7-53d1e0a2e5d6" providerId="ADAL" clId="{19DB6602-F4EF-440C-9F57-EAEAFB7E3EF0}" dt="2021-06-16T18:20:55.107" v="6280" actId="478"/>
          <ac:picMkLst>
            <pc:docMk/>
            <pc:sldMk cId="2367833694" sldId="746"/>
            <ac:picMk id="8" creationId="{03FEC978-0D6C-4F46-9E6B-1F07AC81138B}"/>
          </ac:picMkLst>
        </pc:picChg>
        <pc:picChg chg="mod">
          <ac:chgData name="Marco Soares" userId="e999bd40-c62e-45af-85d7-53d1e0a2e5d6" providerId="ADAL" clId="{19DB6602-F4EF-440C-9F57-EAEAFB7E3EF0}" dt="2021-06-16T18:24:47.333" v="6320" actId="1076"/>
          <ac:picMkLst>
            <pc:docMk/>
            <pc:sldMk cId="2367833694" sldId="746"/>
            <ac:picMk id="9" creationId="{AFBD3F39-C342-41E2-912B-334BC4C26A85}"/>
          </ac:picMkLst>
        </pc:picChg>
        <pc:picChg chg="add mod">
          <ac:chgData name="Marco Soares" userId="e999bd40-c62e-45af-85d7-53d1e0a2e5d6" providerId="ADAL" clId="{19DB6602-F4EF-440C-9F57-EAEAFB7E3EF0}" dt="2021-06-16T18:24:43.395" v="6319" actId="1076"/>
          <ac:picMkLst>
            <pc:docMk/>
            <pc:sldMk cId="2367833694" sldId="746"/>
            <ac:picMk id="10" creationId="{586696DF-0533-4811-BADB-441C0DF78E6D}"/>
          </ac:picMkLst>
        </pc:picChg>
      </pc:sldChg>
      <pc:sldChg chg="addSp delSp modSp add del ord modTransition">
        <pc:chgData name="Marco Soares" userId="e999bd40-c62e-45af-85d7-53d1e0a2e5d6" providerId="ADAL" clId="{19DB6602-F4EF-440C-9F57-EAEAFB7E3EF0}" dt="2021-06-16T20:47:34.833" v="9093"/>
        <pc:sldMkLst>
          <pc:docMk/>
          <pc:sldMk cId="850966797" sldId="747"/>
        </pc:sldMkLst>
        <pc:spChg chg="mod">
          <ac:chgData name="Marco Soares" userId="e999bd40-c62e-45af-85d7-53d1e0a2e5d6" providerId="ADAL" clId="{19DB6602-F4EF-440C-9F57-EAEAFB7E3EF0}" dt="2021-06-16T18:34:39.736" v="6402" actId="20577"/>
          <ac:spMkLst>
            <pc:docMk/>
            <pc:sldMk cId="850966797" sldId="747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18:26:46.036" v="6335" actId="1076"/>
          <ac:spMkLst>
            <pc:docMk/>
            <pc:sldMk cId="850966797" sldId="747"/>
            <ac:spMk id="47" creationId="{0E7F11F0-EE18-4954-B9CE-A8C7D9C5182C}"/>
          </ac:spMkLst>
        </pc:spChg>
        <pc:picChg chg="del">
          <ac:chgData name="Marco Soares" userId="e999bd40-c62e-45af-85d7-53d1e0a2e5d6" providerId="ADAL" clId="{19DB6602-F4EF-440C-9F57-EAEAFB7E3EF0}" dt="2021-06-16T18:25:54.883" v="6324" actId="478"/>
          <ac:picMkLst>
            <pc:docMk/>
            <pc:sldMk cId="850966797" sldId="747"/>
            <ac:picMk id="7" creationId="{CAB93500-378B-413B-93E8-BA27441CE1A4}"/>
          </ac:picMkLst>
        </pc:picChg>
        <pc:picChg chg="add mod">
          <ac:chgData name="Marco Soares" userId="e999bd40-c62e-45af-85d7-53d1e0a2e5d6" providerId="ADAL" clId="{19DB6602-F4EF-440C-9F57-EAEAFB7E3EF0}" dt="2021-06-16T18:26:58.670" v="6339" actId="1076"/>
          <ac:picMkLst>
            <pc:docMk/>
            <pc:sldMk cId="850966797" sldId="747"/>
            <ac:picMk id="8" creationId="{58CB59A5-C8D7-4955-8B41-122967D049B3}"/>
          </ac:picMkLst>
        </pc:picChg>
        <pc:picChg chg="del">
          <ac:chgData name="Marco Soares" userId="e999bd40-c62e-45af-85d7-53d1e0a2e5d6" providerId="ADAL" clId="{19DB6602-F4EF-440C-9F57-EAEAFB7E3EF0}" dt="2021-06-16T18:25:58.565" v="6327" actId="478"/>
          <ac:picMkLst>
            <pc:docMk/>
            <pc:sldMk cId="850966797" sldId="747"/>
            <ac:picMk id="9" creationId="{AFBD3F39-C342-41E2-912B-334BC4C26A85}"/>
          </ac:picMkLst>
        </pc:picChg>
        <pc:picChg chg="del mod">
          <ac:chgData name="Marco Soares" userId="e999bd40-c62e-45af-85d7-53d1e0a2e5d6" providerId="ADAL" clId="{19DB6602-F4EF-440C-9F57-EAEAFB7E3EF0}" dt="2021-06-16T18:26:24.045" v="6330" actId="478"/>
          <ac:picMkLst>
            <pc:docMk/>
            <pc:sldMk cId="850966797" sldId="747"/>
            <ac:picMk id="10" creationId="{586696DF-0533-4811-BADB-441C0DF78E6D}"/>
          </ac:picMkLst>
        </pc:picChg>
        <pc:picChg chg="add">
          <ac:chgData name="Marco Soares" userId="e999bd40-c62e-45af-85d7-53d1e0a2e5d6" providerId="ADAL" clId="{19DB6602-F4EF-440C-9F57-EAEAFB7E3EF0}" dt="2021-06-16T18:26:25.170" v="6331"/>
          <ac:picMkLst>
            <pc:docMk/>
            <pc:sldMk cId="850966797" sldId="747"/>
            <ac:picMk id="11" creationId="{84FFA1AC-1320-418D-989C-638526566640}"/>
          </ac:picMkLst>
        </pc:picChg>
        <pc:picChg chg="add mod">
          <ac:chgData name="Marco Soares" userId="e999bd40-c62e-45af-85d7-53d1e0a2e5d6" providerId="ADAL" clId="{19DB6602-F4EF-440C-9F57-EAEAFB7E3EF0}" dt="2021-06-16T18:27:00.444" v="6340" actId="1076"/>
          <ac:picMkLst>
            <pc:docMk/>
            <pc:sldMk cId="850966797" sldId="747"/>
            <ac:picMk id="12" creationId="{9A24FCFE-17F2-47F0-B1F1-A5A69B853602}"/>
          </ac:picMkLst>
        </pc:picChg>
      </pc:sldChg>
      <pc:sldChg chg="addSp delSp modSp add del ord modTransition">
        <pc:chgData name="Marco Soares" userId="e999bd40-c62e-45af-85d7-53d1e0a2e5d6" providerId="ADAL" clId="{19DB6602-F4EF-440C-9F57-EAEAFB7E3EF0}" dt="2021-06-16T20:47:34.833" v="9093"/>
        <pc:sldMkLst>
          <pc:docMk/>
          <pc:sldMk cId="821786802" sldId="748"/>
        </pc:sldMkLst>
        <pc:spChg chg="mod">
          <ac:chgData name="Marco Soares" userId="e999bd40-c62e-45af-85d7-53d1e0a2e5d6" providerId="ADAL" clId="{19DB6602-F4EF-440C-9F57-EAEAFB7E3EF0}" dt="2021-06-16T18:34:24.223" v="6399" actId="20577"/>
          <ac:spMkLst>
            <pc:docMk/>
            <pc:sldMk cId="821786802" sldId="748"/>
            <ac:spMk id="2" creationId="{BFCE86AB-9848-49B4-B693-1761E26E26EE}"/>
          </ac:spMkLst>
        </pc:spChg>
        <pc:spChg chg="add del">
          <ac:chgData name="Marco Soares" userId="e999bd40-c62e-45af-85d7-53d1e0a2e5d6" providerId="ADAL" clId="{19DB6602-F4EF-440C-9F57-EAEAFB7E3EF0}" dt="2021-06-16T18:33:52.874" v="6394"/>
          <ac:spMkLst>
            <pc:docMk/>
            <pc:sldMk cId="821786802" sldId="748"/>
            <ac:spMk id="3" creationId="{24441352-946D-4DE5-9731-BDE265713154}"/>
          </ac:spMkLst>
        </pc:spChg>
        <pc:picChg chg="add mod">
          <ac:chgData name="Marco Soares" userId="e999bd40-c62e-45af-85d7-53d1e0a2e5d6" providerId="ADAL" clId="{19DB6602-F4EF-440C-9F57-EAEAFB7E3EF0}" dt="2021-06-16T18:47:12.661" v="6483" actId="14100"/>
          <ac:picMkLst>
            <pc:docMk/>
            <pc:sldMk cId="821786802" sldId="748"/>
            <ac:picMk id="7" creationId="{1C737942-8917-41FD-8FDF-7E1679663BBE}"/>
          </ac:picMkLst>
        </pc:picChg>
        <pc:picChg chg="del">
          <ac:chgData name="Marco Soares" userId="e999bd40-c62e-45af-85d7-53d1e0a2e5d6" providerId="ADAL" clId="{19DB6602-F4EF-440C-9F57-EAEAFB7E3EF0}" dt="2021-06-16T18:34:33.250" v="6400" actId="478"/>
          <ac:picMkLst>
            <pc:docMk/>
            <pc:sldMk cId="821786802" sldId="748"/>
            <ac:picMk id="8" creationId="{58CB59A5-C8D7-4955-8B41-122967D049B3}"/>
          </ac:picMkLst>
        </pc:picChg>
        <pc:picChg chg="add mod">
          <ac:chgData name="Marco Soares" userId="e999bd40-c62e-45af-85d7-53d1e0a2e5d6" providerId="ADAL" clId="{19DB6602-F4EF-440C-9F57-EAEAFB7E3EF0}" dt="2021-06-16T18:47:15.053" v="6484" actId="1076"/>
          <ac:picMkLst>
            <pc:docMk/>
            <pc:sldMk cId="821786802" sldId="748"/>
            <ac:picMk id="9" creationId="{D3F64210-48C9-420E-A028-865059419768}"/>
          </ac:picMkLst>
        </pc:picChg>
        <pc:picChg chg="del">
          <ac:chgData name="Marco Soares" userId="e999bd40-c62e-45af-85d7-53d1e0a2e5d6" providerId="ADAL" clId="{19DB6602-F4EF-440C-9F57-EAEAFB7E3EF0}" dt="2021-06-16T18:34:34.938" v="6401" actId="478"/>
          <ac:picMkLst>
            <pc:docMk/>
            <pc:sldMk cId="821786802" sldId="748"/>
            <ac:picMk id="12" creationId="{9A24FCFE-17F2-47F0-B1F1-A5A69B853602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678890906" sldId="749"/>
        </pc:sldMkLst>
        <pc:spChg chg="mod">
          <ac:chgData name="Marco Soares" userId="e999bd40-c62e-45af-85d7-53d1e0a2e5d6" providerId="ADAL" clId="{19DB6602-F4EF-440C-9F57-EAEAFB7E3EF0}" dt="2021-06-16T18:30:36.765" v="6381" actId="20577"/>
          <ac:spMkLst>
            <pc:docMk/>
            <pc:sldMk cId="3678890906" sldId="749"/>
            <ac:spMk id="2" creationId="{BFCE86AB-9848-49B4-B693-1761E26E26EE}"/>
          </ac:spMkLst>
        </pc:spChg>
        <pc:picChg chg="add del">
          <ac:chgData name="Marco Soares" userId="e999bd40-c62e-45af-85d7-53d1e0a2e5d6" providerId="ADAL" clId="{19DB6602-F4EF-440C-9F57-EAEAFB7E3EF0}" dt="2021-06-16T18:31:33.567" v="6391" actId="478"/>
          <ac:picMkLst>
            <pc:docMk/>
            <pc:sldMk cId="3678890906" sldId="749"/>
            <ac:picMk id="8" creationId="{03FEC978-0D6C-4F46-9E6B-1F07AC81138B}"/>
          </ac:picMkLst>
        </pc:picChg>
        <pc:picChg chg="add del mod">
          <ac:chgData name="Marco Soares" userId="e999bd40-c62e-45af-85d7-53d1e0a2e5d6" providerId="ADAL" clId="{19DB6602-F4EF-440C-9F57-EAEAFB7E3EF0}" dt="2021-06-16T18:40:08.403" v="6437" actId="478"/>
          <ac:picMkLst>
            <pc:docMk/>
            <pc:sldMk cId="3678890906" sldId="749"/>
            <ac:picMk id="9" creationId="{80DB412E-C4DA-4FF0-8837-0974DFFEF6F0}"/>
          </ac:picMkLst>
        </pc:picChg>
        <pc:picChg chg="add mod">
          <ac:chgData name="Marco Soares" userId="e999bd40-c62e-45af-85d7-53d1e0a2e5d6" providerId="ADAL" clId="{19DB6602-F4EF-440C-9F57-EAEAFB7E3EF0}" dt="2021-06-16T18:40:17.603" v="6441" actId="1076"/>
          <ac:picMkLst>
            <pc:docMk/>
            <pc:sldMk cId="3678890906" sldId="749"/>
            <ac:picMk id="10" creationId="{F50E2493-2675-4575-8CB9-575BD5F94D36}"/>
          </ac:picMkLst>
        </pc:picChg>
        <pc:picChg chg="add mod">
          <ac:chgData name="Marco Soares" userId="e999bd40-c62e-45af-85d7-53d1e0a2e5d6" providerId="ADAL" clId="{19DB6602-F4EF-440C-9F57-EAEAFB7E3EF0}" dt="2021-06-16T18:40:49.003" v="6450" actId="1076"/>
          <ac:picMkLst>
            <pc:docMk/>
            <pc:sldMk cId="3678890906" sldId="749"/>
            <ac:picMk id="11" creationId="{A1B4CDD1-21BA-432D-907F-5CB6CF1ECECD}"/>
          </ac:picMkLst>
        </pc:picChg>
        <pc:picChg chg="add del">
          <ac:chgData name="Marco Soares" userId="e999bd40-c62e-45af-85d7-53d1e0a2e5d6" providerId="ADAL" clId="{19DB6602-F4EF-440C-9F57-EAEAFB7E3EF0}" dt="2021-06-16T18:31:35.336" v="6392" actId="478"/>
          <ac:picMkLst>
            <pc:docMk/>
            <pc:sldMk cId="3678890906" sldId="749"/>
            <ac:picMk id="12" creationId="{BA7B7234-E6CC-444B-AEF0-05D60995A1D4}"/>
          </ac:picMkLst>
        </pc:picChg>
        <pc:picChg chg="add del">
          <ac:chgData name="Marco Soares" userId="e999bd40-c62e-45af-85d7-53d1e0a2e5d6" providerId="ADAL" clId="{19DB6602-F4EF-440C-9F57-EAEAFB7E3EF0}" dt="2021-06-16T18:31:29.038" v="6389" actId="478"/>
          <ac:picMkLst>
            <pc:docMk/>
            <pc:sldMk cId="3678890906" sldId="749"/>
            <ac:picMk id="13" creationId="{C6DE0009-81BE-4403-8267-7BA1854A6C1B}"/>
          </ac:picMkLst>
        </pc:picChg>
        <pc:picChg chg="add del">
          <ac:chgData name="Marco Soares" userId="e999bd40-c62e-45af-85d7-53d1e0a2e5d6" providerId="ADAL" clId="{19DB6602-F4EF-440C-9F57-EAEAFB7E3EF0}" dt="2021-06-16T18:31:31.308" v="6390" actId="478"/>
          <ac:picMkLst>
            <pc:docMk/>
            <pc:sldMk cId="3678890906" sldId="749"/>
            <ac:picMk id="14" creationId="{D5CC1107-91E2-42AF-BFBA-9A4D3609C050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772342809" sldId="750"/>
        </pc:sldMkLst>
        <pc:picChg chg="add mod">
          <ac:chgData name="Marco Soares" userId="e999bd40-c62e-45af-85d7-53d1e0a2e5d6" providerId="ADAL" clId="{19DB6602-F4EF-440C-9F57-EAEAFB7E3EF0}" dt="2021-06-16T18:42:27.123" v="6457" actId="1076"/>
          <ac:picMkLst>
            <pc:docMk/>
            <pc:sldMk cId="772342809" sldId="750"/>
            <ac:picMk id="6" creationId="{1C392F5A-D3AE-48EB-B152-C769DA13C93E}"/>
          </ac:picMkLst>
        </pc:picChg>
        <pc:picChg chg="add mod">
          <ac:chgData name="Marco Soares" userId="e999bd40-c62e-45af-85d7-53d1e0a2e5d6" providerId="ADAL" clId="{19DB6602-F4EF-440C-9F57-EAEAFB7E3EF0}" dt="2021-06-16T18:43:04.514" v="6463" actId="1076"/>
          <ac:picMkLst>
            <pc:docMk/>
            <pc:sldMk cId="772342809" sldId="750"/>
            <ac:picMk id="7" creationId="{43C81656-E493-4EEB-827E-CB6ED11049E9}"/>
          </ac:picMkLst>
        </pc:picChg>
        <pc:picChg chg="del">
          <ac:chgData name="Marco Soares" userId="e999bd40-c62e-45af-85d7-53d1e0a2e5d6" providerId="ADAL" clId="{19DB6602-F4EF-440C-9F57-EAEAFB7E3EF0}" dt="2021-06-16T18:42:16.580" v="6452" actId="478"/>
          <ac:picMkLst>
            <pc:docMk/>
            <pc:sldMk cId="772342809" sldId="750"/>
            <ac:picMk id="10" creationId="{F50E2493-2675-4575-8CB9-575BD5F94D36}"/>
          </ac:picMkLst>
        </pc:picChg>
        <pc:picChg chg="del">
          <ac:chgData name="Marco Soares" userId="e999bd40-c62e-45af-85d7-53d1e0a2e5d6" providerId="ADAL" clId="{19DB6602-F4EF-440C-9F57-EAEAFB7E3EF0}" dt="2021-06-16T18:42:29.438" v="6458" actId="478"/>
          <ac:picMkLst>
            <pc:docMk/>
            <pc:sldMk cId="772342809" sldId="750"/>
            <ac:picMk id="11" creationId="{A1B4CDD1-21BA-432D-907F-5CB6CF1ECECD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352494512" sldId="751"/>
        </pc:sldMkLst>
        <pc:picChg chg="del">
          <ac:chgData name="Marco Soares" userId="e999bd40-c62e-45af-85d7-53d1e0a2e5d6" providerId="ADAL" clId="{19DB6602-F4EF-440C-9F57-EAEAFB7E3EF0}" dt="2021-06-16T18:43:42.645" v="6465" actId="478"/>
          <ac:picMkLst>
            <pc:docMk/>
            <pc:sldMk cId="3352494512" sldId="751"/>
            <ac:picMk id="6" creationId="{1C392F5A-D3AE-48EB-B152-C769DA13C93E}"/>
          </ac:picMkLst>
        </pc:picChg>
        <pc:picChg chg="del">
          <ac:chgData name="Marco Soares" userId="e999bd40-c62e-45af-85d7-53d1e0a2e5d6" providerId="ADAL" clId="{19DB6602-F4EF-440C-9F57-EAEAFB7E3EF0}" dt="2021-06-16T18:43:54.371" v="6470" actId="478"/>
          <ac:picMkLst>
            <pc:docMk/>
            <pc:sldMk cId="3352494512" sldId="751"/>
            <ac:picMk id="7" creationId="{43C81656-E493-4EEB-827E-CB6ED11049E9}"/>
          </ac:picMkLst>
        </pc:picChg>
        <pc:picChg chg="add mod">
          <ac:chgData name="Marco Soares" userId="e999bd40-c62e-45af-85d7-53d1e0a2e5d6" providerId="ADAL" clId="{19DB6602-F4EF-440C-9F57-EAEAFB7E3EF0}" dt="2021-06-16T18:43:52.798" v="6469" actId="1076"/>
          <ac:picMkLst>
            <pc:docMk/>
            <pc:sldMk cId="3352494512" sldId="751"/>
            <ac:picMk id="8" creationId="{9C7E23E8-1E1D-4C73-AF26-891F93D942C4}"/>
          </ac:picMkLst>
        </pc:picChg>
        <pc:picChg chg="add mod">
          <ac:chgData name="Marco Soares" userId="e999bd40-c62e-45af-85d7-53d1e0a2e5d6" providerId="ADAL" clId="{19DB6602-F4EF-440C-9F57-EAEAFB7E3EF0}" dt="2021-06-16T18:44:24.346" v="6474" actId="1076"/>
          <ac:picMkLst>
            <pc:docMk/>
            <pc:sldMk cId="3352494512" sldId="751"/>
            <ac:picMk id="9" creationId="{36630DDE-2B9B-4830-A568-643FF5469AEF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4173993089" sldId="752"/>
        </pc:sldMkLst>
        <pc:picChg chg="add mod">
          <ac:chgData name="Marco Soares" userId="e999bd40-c62e-45af-85d7-53d1e0a2e5d6" providerId="ADAL" clId="{19DB6602-F4EF-440C-9F57-EAEAFB7E3EF0}" dt="2021-06-16T18:48:57.846" v="6503" actId="1076"/>
          <ac:picMkLst>
            <pc:docMk/>
            <pc:sldMk cId="4173993089" sldId="752"/>
            <ac:picMk id="6" creationId="{3035AD42-04A1-4166-A4D5-94940F0FB859}"/>
          </ac:picMkLst>
        </pc:picChg>
        <pc:picChg chg="del">
          <ac:chgData name="Marco Soares" userId="e999bd40-c62e-45af-85d7-53d1e0a2e5d6" providerId="ADAL" clId="{19DB6602-F4EF-440C-9F57-EAEAFB7E3EF0}" dt="2021-06-16T18:47:47.689" v="6486" actId="478"/>
          <ac:picMkLst>
            <pc:docMk/>
            <pc:sldMk cId="4173993089" sldId="752"/>
            <ac:picMk id="7" creationId="{1C737942-8917-41FD-8FDF-7E1679663BBE}"/>
          </ac:picMkLst>
        </pc:picChg>
        <pc:picChg chg="add mod">
          <ac:chgData name="Marco Soares" userId="e999bd40-c62e-45af-85d7-53d1e0a2e5d6" providerId="ADAL" clId="{19DB6602-F4EF-440C-9F57-EAEAFB7E3EF0}" dt="2021-06-16T18:49:02.483" v="6505" actId="1076"/>
          <ac:picMkLst>
            <pc:docMk/>
            <pc:sldMk cId="4173993089" sldId="752"/>
            <ac:picMk id="8" creationId="{DEB08DC2-2B13-43D3-BD1B-CDC7F3C0E1FB}"/>
          </ac:picMkLst>
        </pc:picChg>
        <pc:picChg chg="del">
          <ac:chgData name="Marco Soares" userId="e999bd40-c62e-45af-85d7-53d1e0a2e5d6" providerId="ADAL" clId="{19DB6602-F4EF-440C-9F57-EAEAFB7E3EF0}" dt="2021-06-16T18:47:55.441" v="6490" actId="478"/>
          <ac:picMkLst>
            <pc:docMk/>
            <pc:sldMk cId="4173993089" sldId="752"/>
            <ac:picMk id="9" creationId="{D3F64210-48C9-420E-A028-865059419768}"/>
          </ac:picMkLst>
        </pc:picChg>
        <pc:picChg chg="add mod">
          <ac:chgData name="Marco Soares" userId="e999bd40-c62e-45af-85d7-53d1e0a2e5d6" providerId="ADAL" clId="{19DB6602-F4EF-440C-9F57-EAEAFB7E3EF0}" dt="2021-06-16T18:49:00.604" v="6504" actId="1076"/>
          <ac:picMkLst>
            <pc:docMk/>
            <pc:sldMk cId="4173993089" sldId="752"/>
            <ac:picMk id="10" creationId="{BB3B04EB-C21C-48D8-A3BE-E23CBBE3C363}"/>
          </ac:picMkLst>
        </pc:picChg>
      </pc:sldChg>
      <pc:sldChg chg="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328632269" sldId="753"/>
        </pc:sldMkLst>
        <pc:spChg chg="mod">
          <ac:chgData name="Marco Soares" userId="e999bd40-c62e-45af-85d7-53d1e0a2e5d6" providerId="ADAL" clId="{19DB6602-F4EF-440C-9F57-EAEAFB7E3EF0}" dt="2021-06-16T19:50:56.280" v="6547" actId="20577"/>
          <ac:spMkLst>
            <pc:docMk/>
            <pc:sldMk cId="2328632269" sldId="753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20:35:36.876" v="8784" actId="114"/>
          <ac:spMkLst>
            <pc:docMk/>
            <pc:sldMk cId="2328632269" sldId="753"/>
            <ac:spMk id="3" creationId="{FBCC705F-D4A7-487E-A6CF-7AF64F92984D}"/>
          </ac:spMkLst>
        </pc:spChg>
        <pc:picChg chg="del">
          <ac:chgData name="Marco Soares" userId="e999bd40-c62e-45af-85d7-53d1e0a2e5d6" providerId="ADAL" clId="{19DB6602-F4EF-440C-9F57-EAEAFB7E3EF0}" dt="2021-06-16T19:52:18.145" v="6628" actId="478"/>
          <ac:picMkLst>
            <pc:docMk/>
            <pc:sldMk cId="2328632269" sldId="753"/>
            <ac:picMk id="5" creationId="{72B55AF2-F8A7-4150-98A3-F2053BCD9659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50392301" sldId="754"/>
        </pc:sldMkLst>
        <pc:spChg chg="mod">
          <ac:chgData name="Marco Soares" userId="e999bd40-c62e-45af-85d7-53d1e0a2e5d6" providerId="ADAL" clId="{19DB6602-F4EF-440C-9F57-EAEAFB7E3EF0}" dt="2021-06-16T20:00:28.916" v="7661" actId="1035"/>
          <ac:spMkLst>
            <pc:docMk/>
            <pc:sldMk cId="150392301" sldId="754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19:57:50.673" v="7582" actId="478"/>
          <ac:spMkLst>
            <pc:docMk/>
            <pc:sldMk cId="150392301" sldId="754"/>
            <ac:spMk id="3" creationId="{FBCC705F-D4A7-487E-A6CF-7AF64F92984D}"/>
          </ac:spMkLst>
        </pc:spChg>
        <pc:spChg chg="del">
          <ac:chgData name="Marco Soares" userId="e999bd40-c62e-45af-85d7-53d1e0a2e5d6" providerId="ADAL" clId="{19DB6602-F4EF-440C-9F57-EAEAFB7E3EF0}" dt="2021-06-16T20:00:44.954" v="7664" actId="478"/>
          <ac:spMkLst>
            <pc:docMk/>
            <pc:sldMk cId="150392301" sldId="754"/>
            <ac:spMk id="47" creationId="{0E7F11F0-EE18-4954-B9CE-A8C7D9C5182C}"/>
          </ac:spMkLst>
        </pc:spChg>
        <pc:picChg chg="add mod">
          <ac:chgData name="Marco Soares" userId="e999bd40-c62e-45af-85d7-53d1e0a2e5d6" providerId="ADAL" clId="{19DB6602-F4EF-440C-9F57-EAEAFB7E3EF0}" dt="2021-06-16T20:02:27.818" v="7671" actId="1076"/>
          <ac:picMkLst>
            <pc:docMk/>
            <pc:sldMk cId="150392301" sldId="754"/>
            <ac:picMk id="4" creationId="{D81D23F3-0B10-4698-8896-C677C70AA6BE}"/>
          </ac:picMkLst>
        </pc:picChg>
        <pc:picChg chg="add mod">
          <ac:chgData name="Marco Soares" userId="e999bd40-c62e-45af-85d7-53d1e0a2e5d6" providerId="ADAL" clId="{19DB6602-F4EF-440C-9F57-EAEAFB7E3EF0}" dt="2021-06-16T20:01:52.917" v="7669" actId="1076"/>
          <ac:picMkLst>
            <pc:docMk/>
            <pc:sldMk cId="150392301" sldId="754"/>
            <ac:picMk id="5" creationId="{4CF9C227-D34F-4708-806D-06D524956257}"/>
          </ac:picMkLst>
        </pc:picChg>
        <pc:picChg chg="add mod">
          <ac:chgData name="Marco Soares" userId="e999bd40-c62e-45af-85d7-53d1e0a2e5d6" providerId="ADAL" clId="{19DB6602-F4EF-440C-9F57-EAEAFB7E3EF0}" dt="2021-06-16T20:03:33.410" v="7674" actId="1076"/>
          <ac:picMkLst>
            <pc:docMk/>
            <pc:sldMk cId="150392301" sldId="754"/>
            <ac:picMk id="6" creationId="{B7E00C9C-7B53-4274-94BE-472AAFC308A9}"/>
          </ac:picMkLst>
        </pc:picChg>
        <pc:picChg chg="add mod">
          <ac:chgData name="Marco Soares" userId="e999bd40-c62e-45af-85d7-53d1e0a2e5d6" providerId="ADAL" clId="{19DB6602-F4EF-440C-9F57-EAEAFB7E3EF0}" dt="2021-06-16T20:03:30.296" v="7673" actId="1076"/>
          <ac:picMkLst>
            <pc:docMk/>
            <pc:sldMk cId="150392301" sldId="754"/>
            <ac:picMk id="8" creationId="{85BDD4F0-8383-4A37-8027-B7D63EB0F15A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4002357665" sldId="755"/>
        </pc:sldMkLst>
        <pc:spChg chg="mod">
          <ac:chgData name="Marco Soares" userId="e999bd40-c62e-45af-85d7-53d1e0a2e5d6" providerId="ADAL" clId="{19DB6602-F4EF-440C-9F57-EAEAFB7E3EF0}" dt="2021-06-16T20:05:22.449" v="7741" actId="20577"/>
          <ac:spMkLst>
            <pc:docMk/>
            <pc:sldMk cId="4002357665" sldId="755"/>
            <ac:spMk id="2" creationId="{BFCE86AB-9848-49B4-B693-1761E26E26EE}"/>
          </ac:spMkLst>
        </pc:spChg>
        <pc:picChg chg="add mod">
          <ac:chgData name="Marco Soares" userId="e999bd40-c62e-45af-85d7-53d1e0a2e5d6" providerId="ADAL" clId="{19DB6602-F4EF-440C-9F57-EAEAFB7E3EF0}" dt="2021-06-16T20:06:30.822" v="7749" actId="1076"/>
          <ac:picMkLst>
            <pc:docMk/>
            <pc:sldMk cId="4002357665" sldId="755"/>
            <ac:picMk id="3" creationId="{167F7A55-0C78-4676-AEE7-626910701E7C}"/>
          </ac:picMkLst>
        </pc:picChg>
        <pc:picChg chg="del">
          <ac:chgData name="Marco Soares" userId="e999bd40-c62e-45af-85d7-53d1e0a2e5d6" providerId="ADAL" clId="{19DB6602-F4EF-440C-9F57-EAEAFB7E3EF0}" dt="2021-06-16T20:05:38.214" v="7743" actId="478"/>
          <ac:picMkLst>
            <pc:docMk/>
            <pc:sldMk cId="4002357665" sldId="755"/>
            <ac:picMk id="4" creationId="{D81D23F3-0B10-4698-8896-C677C70AA6BE}"/>
          </ac:picMkLst>
        </pc:picChg>
        <pc:picChg chg="del">
          <ac:chgData name="Marco Soares" userId="e999bd40-c62e-45af-85d7-53d1e0a2e5d6" providerId="ADAL" clId="{19DB6602-F4EF-440C-9F57-EAEAFB7E3EF0}" dt="2021-06-16T20:05:25.012" v="7742" actId="478"/>
          <ac:picMkLst>
            <pc:docMk/>
            <pc:sldMk cId="4002357665" sldId="755"/>
            <ac:picMk id="5" creationId="{4CF9C227-D34F-4708-806D-06D524956257}"/>
          </ac:picMkLst>
        </pc:picChg>
        <pc:picChg chg="del">
          <ac:chgData name="Marco Soares" userId="e999bd40-c62e-45af-85d7-53d1e0a2e5d6" providerId="ADAL" clId="{19DB6602-F4EF-440C-9F57-EAEAFB7E3EF0}" dt="2021-06-16T20:06:58.601" v="7754" actId="478"/>
          <ac:picMkLst>
            <pc:docMk/>
            <pc:sldMk cId="4002357665" sldId="755"/>
            <ac:picMk id="6" creationId="{B7E00C9C-7B53-4274-94BE-472AAFC308A9}"/>
          </ac:picMkLst>
        </pc:picChg>
        <pc:picChg chg="del">
          <ac:chgData name="Marco Soares" userId="e999bd40-c62e-45af-85d7-53d1e0a2e5d6" providerId="ADAL" clId="{19DB6602-F4EF-440C-9F57-EAEAFB7E3EF0}" dt="2021-06-16T20:06:46.673" v="7750" actId="478"/>
          <ac:picMkLst>
            <pc:docMk/>
            <pc:sldMk cId="4002357665" sldId="755"/>
            <ac:picMk id="8" creationId="{85BDD4F0-8383-4A37-8027-B7D63EB0F15A}"/>
          </ac:picMkLst>
        </pc:picChg>
        <pc:picChg chg="add mod">
          <ac:chgData name="Marco Soares" userId="e999bd40-c62e-45af-85d7-53d1e0a2e5d6" providerId="ADAL" clId="{19DB6602-F4EF-440C-9F57-EAEAFB7E3EF0}" dt="2021-06-16T20:06:19.279" v="7748" actId="14100"/>
          <ac:picMkLst>
            <pc:docMk/>
            <pc:sldMk cId="4002357665" sldId="755"/>
            <ac:picMk id="9" creationId="{787D875E-D441-443A-93BE-04F755A625F8}"/>
          </ac:picMkLst>
        </pc:picChg>
        <pc:picChg chg="add">
          <ac:chgData name="Marco Soares" userId="e999bd40-c62e-45af-85d7-53d1e0a2e5d6" providerId="ADAL" clId="{19DB6602-F4EF-440C-9F57-EAEAFB7E3EF0}" dt="2021-06-16T20:06:47.328" v="7751"/>
          <ac:picMkLst>
            <pc:docMk/>
            <pc:sldMk cId="4002357665" sldId="755"/>
            <ac:picMk id="10" creationId="{D7CFC58B-2D0F-42E1-B72A-D13193814B75}"/>
          </ac:picMkLst>
        </pc:picChg>
        <pc:picChg chg="add mod">
          <ac:chgData name="Marco Soares" userId="e999bd40-c62e-45af-85d7-53d1e0a2e5d6" providerId="ADAL" clId="{19DB6602-F4EF-440C-9F57-EAEAFB7E3EF0}" dt="2021-06-16T20:06:57.050" v="7753" actId="1076"/>
          <ac:picMkLst>
            <pc:docMk/>
            <pc:sldMk cId="4002357665" sldId="755"/>
            <ac:picMk id="11" creationId="{FA3BE9CF-964A-46FD-A3CE-8C07E9F0CBF0}"/>
          </ac:picMkLst>
        </pc:picChg>
        <pc:picChg chg="add mod">
          <ac:chgData name="Marco Soares" userId="e999bd40-c62e-45af-85d7-53d1e0a2e5d6" providerId="ADAL" clId="{19DB6602-F4EF-440C-9F57-EAEAFB7E3EF0}" dt="2021-06-16T20:07:26.473" v="7758" actId="1076"/>
          <ac:picMkLst>
            <pc:docMk/>
            <pc:sldMk cId="4002357665" sldId="755"/>
            <ac:picMk id="12" creationId="{04DF844B-0DE4-4E3A-869C-03B1DA6E8C66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411668528" sldId="756"/>
        </pc:sldMkLst>
        <pc:spChg chg="mod">
          <ac:chgData name="Marco Soares" userId="e999bd40-c62e-45af-85d7-53d1e0a2e5d6" providerId="ADAL" clId="{19DB6602-F4EF-440C-9F57-EAEAFB7E3EF0}" dt="2021-06-16T20:09:00.044" v="7839" actId="20577"/>
          <ac:spMkLst>
            <pc:docMk/>
            <pc:sldMk cId="2411668528" sldId="756"/>
            <ac:spMk id="2" creationId="{BFCE86AB-9848-49B4-B693-1761E26E26EE}"/>
          </ac:spMkLst>
        </pc:spChg>
        <pc:picChg chg="del">
          <ac:chgData name="Marco Soares" userId="e999bd40-c62e-45af-85d7-53d1e0a2e5d6" providerId="ADAL" clId="{19DB6602-F4EF-440C-9F57-EAEAFB7E3EF0}" dt="2021-06-16T20:10:02.297" v="7842" actId="478"/>
          <ac:picMkLst>
            <pc:docMk/>
            <pc:sldMk cId="2411668528" sldId="756"/>
            <ac:picMk id="3" creationId="{167F7A55-0C78-4676-AEE7-626910701E7C}"/>
          </ac:picMkLst>
        </pc:picChg>
        <pc:picChg chg="add mod">
          <ac:chgData name="Marco Soares" userId="e999bd40-c62e-45af-85d7-53d1e0a2e5d6" providerId="ADAL" clId="{19DB6602-F4EF-440C-9F57-EAEAFB7E3EF0}" dt="2021-06-16T20:12:19.716" v="7863" actId="1076"/>
          <ac:picMkLst>
            <pc:docMk/>
            <pc:sldMk cId="2411668528" sldId="756"/>
            <ac:picMk id="7" creationId="{A6BD5A9C-BCBA-43F7-BA17-858C8BBB6F69}"/>
          </ac:picMkLst>
        </pc:picChg>
        <pc:picChg chg="add mod">
          <ac:chgData name="Marco Soares" userId="e999bd40-c62e-45af-85d7-53d1e0a2e5d6" providerId="ADAL" clId="{19DB6602-F4EF-440C-9F57-EAEAFB7E3EF0}" dt="2021-06-16T20:12:24.699" v="7865" actId="14100"/>
          <ac:picMkLst>
            <pc:docMk/>
            <pc:sldMk cId="2411668528" sldId="756"/>
            <ac:picMk id="8" creationId="{E16A3D62-320C-478B-A915-84B511090878}"/>
          </ac:picMkLst>
        </pc:picChg>
        <pc:picChg chg="del">
          <ac:chgData name="Marco Soares" userId="e999bd40-c62e-45af-85d7-53d1e0a2e5d6" providerId="ADAL" clId="{19DB6602-F4EF-440C-9F57-EAEAFB7E3EF0}" dt="2021-06-16T20:09:59.305" v="7840" actId="478"/>
          <ac:picMkLst>
            <pc:docMk/>
            <pc:sldMk cId="2411668528" sldId="756"/>
            <ac:picMk id="9" creationId="{787D875E-D441-443A-93BE-04F755A625F8}"/>
          </ac:picMkLst>
        </pc:picChg>
        <pc:picChg chg="add mod">
          <ac:chgData name="Marco Soares" userId="e999bd40-c62e-45af-85d7-53d1e0a2e5d6" providerId="ADAL" clId="{19DB6602-F4EF-440C-9F57-EAEAFB7E3EF0}" dt="2021-06-16T20:12:28.408" v="7866" actId="1076"/>
          <ac:picMkLst>
            <pc:docMk/>
            <pc:sldMk cId="2411668528" sldId="756"/>
            <ac:picMk id="10" creationId="{434328EE-88DB-4D82-A21C-AF08ECB5B43A}"/>
          </ac:picMkLst>
        </pc:picChg>
        <pc:picChg chg="del mod">
          <ac:chgData name="Marco Soares" userId="e999bd40-c62e-45af-85d7-53d1e0a2e5d6" providerId="ADAL" clId="{19DB6602-F4EF-440C-9F57-EAEAFB7E3EF0}" dt="2021-06-16T20:11:20.046" v="7858" actId="478"/>
          <ac:picMkLst>
            <pc:docMk/>
            <pc:sldMk cId="2411668528" sldId="756"/>
            <ac:picMk id="11" creationId="{FA3BE9CF-964A-46FD-A3CE-8C07E9F0CBF0}"/>
          </ac:picMkLst>
        </pc:picChg>
        <pc:picChg chg="del">
          <ac:chgData name="Marco Soares" userId="e999bd40-c62e-45af-85d7-53d1e0a2e5d6" providerId="ADAL" clId="{19DB6602-F4EF-440C-9F57-EAEAFB7E3EF0}" dt="2021-06-16T20:10:11.005" v="7845" actId="478"/>
          <ac:picMkLst>
            <pc:docMk/>
            <pc:sldMk cId="2411668528" sldId="756"/>
            <ac:picMk id="12" creationId="{04DF844B-0DE4-4E3A-869C-03B1DA6E8C66}"/>
          </ac:picMkLst>
        </pc:picChg>
        <pc:picChg chg="add mod">
          <ac:chgData name="Marco Soares" userId="e999bd40-c62e-45af-85d7-53d1e0a2e5d6" providerId="ADAL" clId="{19DB6602-F4EF-440C-9F57-EAEAFB7E3EF0}" dt="2021-06-16T20:12:48.107" v="7871" actId="14100"/>
          <ac:picMkLst>
            <pc:docMk/>
            <pc:sldMk cId="2411668528" sldId="756"/>
            <ac:picMk id="13" creationId="{3C87750E-25F6-4F2D-9520-5D18CA615ADC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785288859" sldId="757"/>
        </pc:sldMkLst>
        <pc:spChg chg="mod">
          <ac:chgData name="Marco Soares" userId="e999bd40-c62e-45af-85d7-53d1e0a2e5d6" providerId="ADAL" clId="{19DB6602-F4EF-440C-9F57-EAEAFB7E3EF0}" dt="2021-06-16T20:14:31.125" v="7934" actId="27636"/>
          <ac:spMkLst>
            <pc:docMk/>
            <pc:sldMk cId="3785288859" sldId="757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20:17:31.881" v="7984" actId="1036"/>
          <ac:spMkLst>
            <pc:docMk/>
            <pc:sldMk cId="3785288859" sldId="757"/>
            <ac:spMk id="3" creationId="{6959F565-0BD3-49CF-9412-8EB3C1ECCF0D}"/>
          </ac:spMkLst>
        </pc:spChg>
        <pc:picChg chg="del">
          <ac:chgData name="Marco Soares" userId="e999bd40-c62e-45af-85d7-53d1e0a2e5d6" providerId="ADAL" clId="{19DB6602-F4EF-440C-9F57-EAEAFB7E3EF0}" dt="2021-06-16T20:14:34.217" v="7935" actId="478"/>
          <ac:picMkLst>
            <pc:docMk/>
            <pc:sldMk cId="3785288859" sldId="757"/>
            <ac:picMk id="7" creationId="{A6BD5A9C-BCBA-43F7-BA17-858C8BBB6F69}"/>
          </ac:picMkLst>
        </pc:picChg>
        <pc:picChg chg="del">
          <ac:chgData name="Marco Soares" userId="e999bd40-c62e-45af-85d7-53d1e0a2e5d6" providerId="ADAL" clId="{19DB6602-F4EF-440C-9F57-EAEAFB7E3EF0}" dt="2021-06-16T20:15:20.209" v="7939" actId="478"/>
          <ac:picMkLst>
            <pc:docMk/>
            <pc:sldMk cId="3785288859" sldId="757"/>
            <ac:picMk id="8" creationId="{E16A3D62-320C-478B-A915-84B511090878}"/>
          </ac:picMkLst>
        </pc:picChg>
        <pc:picChg chg="add mod">
          <ac:chgData name="Marco Soares" userId="e999bd40-c62e-45af-85d7-53d1e0a2e5d6" providerId="ADAL" clId="{19DB6602-F4EF-440C-9F57-EAEAFB7E3EF0}" dt="2021-06-16T20:16:53.673" v="7958" actId="1076"/>
          <ac:picMkLst>
            <pc:docMk/>
            <pc:sldMk cId="3785288859" sldId="757"/>
            <ac:picMk id="9" creationId="{F1573B76-4BEE-45FE-AD89-F2736B40A4F3}"/>
          </ac:picMkLst>
        </pc:picChg>
        <pc:picChg chg="del">
          <ac:chgData name="Marco Soares" userId="e999bd40-c62e-45af-85d7-53d1e0a2e5d6" providerId="ADAL" clId="{19DB6602-F4EF-440C-9F57-EAEAFB7E3EF0}" dt="2021-06-16T20:15:38.300" v="7947" actId="478"/>
          <ac:picMkLst>
            <pc:docMk/>
            <pc:sldMk cId="3785288859" sldId="757"/>
            <ac:picMk id="10" creationId="{434328EE-88DB-4D82-A21C-AF08ECB5B43A}"/>
          </ac:picMkLst>
        </pc:picChg>
        <pc:picChg chg="add mod">
          <ac:chgData name="Marco Soares" userId="e999bd40-c62e-45af-85d7-53d1e0a2e5d6" providerId="ADAL" clId="{19DB6602-F4EF-440C-9F57-EAEAFB7E3EF0}" dt="2021-06-16T20:16:55.448" v="7959" actId="1076"/>
          <ac:picMkLst>
            <pc:docMk/>
            <pc:sldMk cId="3785288859" sldId="757"/>
            <ac:picMk id="11" creationId="{26F3C5E7-05ED-4A74-8A9D-9B51A663C75D}"/>
          </ac:picMkLst>
        </pc:picChg>
        <pc:picChg chg="add mod">
          <ac:chgData name="Marco Soares" userId="e999bd40-c62e-45af-85d7-53d1e0a2e5d6" providerId="ADAL" clId="{19DB6602-F4EF-440C-9F57-EAEAFB7E3EF0}" dt="2021-06-16T20:16:57.900" v="7960" actId="1076"/>
          <ac:picMkLst>
            <pc:docMk/>
            <pc:sldMk cId="3785288859" sldId="757"/>
            <ac:picMk id="12" creationId="{1C8209CD-6651-45BA-A64E-BF17382F4C63}"/>
          </ac:picMkLst>
        </pc:picChg>
        <pc:picChg chg="del">
          <ac:chgData name="Marco Soares" userId="e999bd40-c62e-45af-85d7-53d1e0a2e5d6" providerId="ADAL" clId="{19DB6602-F4EF-440C-9F57-EAEAFB7E3EF0}" dt="2021-06-16T20:14:36.106" v="7936" actId="478"/>
          <ac:picMkLst>
            <pc:docMk/>
            <pc:sldMk cId="3785288859" sldId="757"/>
            <ac:picMk id="13" creationId="{3C87750E-25F6-4F2D-9520-5D18CA615ADC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409779583" sldId="758"/>
        </pc:sldMkLst>
        <pc:spChg chg="mod">
          <ac:chgData name="Marco Soares" userId="e999bd40-c62e-45af-85d7-53d1e0a2e5d6" providerId="ADAL" clId="{19DB6602-F4EF-440C-9F57-EAEAFB7E3EF0}" dt="2021-06-16T20:21:28.514" v="8080" actId="20577"/>
          <ac:spMkLst>
            <pc:docMk/>
            <pc:sldMk cId="409779583" sldId="758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20:20:13.336" v="8056" actId="14100"/>
          <ac:spMkLst>
            <pc:docMk/>
            <pc:sldMk cId="409779583" sldId="758"/>
            <ac:spMk id="3" creationId="{25C19EA3-AE48-4CD9-ACBF-C8B28CA9D88C}"/>
          </ac:spMkLst>
        </pc:spChg>
        <pc:picChg chg="del">
          <ac:chgData name="Marco Soares" userId="e999bd40-c62e-45af-85d7-53d1e0a2e5d6" providerId="ADAL" clId="{19DB6602-F4EF-440C-9F57-EAEAFB7E3EF0}" dt="2021-06-16T20:19:04.671" v="8040" actId="478"/>
          <ac:picMkLst>
            <pc:docMk/>
            <pc:sldMk cId="409779583" sldId="758"/>
            <ac:picMk id="7" creationId="{A6BD5A9C-BCBA-43F7-BA17-858C8BBB6F69}"/>
          </ac:picMkLst>
        </pc:picChg>
        <pc:picChg chg="del">
          <ac:chgData name="Marco Soares" userId="e999bd40-c62e-45af-85d7-53d1e0a2e5d6" providerId="ADAL" clId="{19DB6602-F4EF-440C-9F57-EAEAFB7E3EF0}" dt="2021-06-16T20:19:07.016" v="8041" actId="478"/>
          <ac:picMkLst>
            <pc:docMk/>
            <pc:sldMk cId="409779583" sldId="758"/>
            <ac:picMk id="8" creationId="{E16A3D62-320C-478B-A915-84B511090878}"/>
          </ac:picMkLst>
        </pc:picChg>
        <pc:picChg chg="add mod">
          <ac:chgData name="Marco Soares" userId="e999bd40-c62e-45af-85d7-53d1e0a2e5d6" providerId="ADAL" clId="{19DB6602-F4EF-440C-9F57-EAEAFB7E3EF0}" dt="2021-06-16T20:19:38.057" v="8046" actId="14100"/>
          <ac:picMkLst>
            <pc:docMk/>
            <pc:sldMk cId="409779583" sldId="758"/>
            <ac:picMk id="9" creationId="{81ED5623-E7E0-4001-87B7-979603A5DE2B}"/>
          </ac:picMkLst>
        </pc:picChg>
        <pc:picChg chg="del">
          <ac:chgData name="Marco Soares" userId="e999bd40-c62e-45af-85d7-53d1e0a2e5d6" providerId="ADAL" clId="{19DB6602-F4EF-440C-9F57-EAEAFB7E3EF0}" dt="2021-06-16T20:19:08.702" v="8042" actId="478"/>
          <ac:picMkLst>
            <pc:docMk/>
            <pc:sldMk cId="409779583" sldId="758"/>
            <ac:picMk id="10" creationId="{434328EE-88DB-4D82-A21C-AF08ECB5B43A}"/>
          </ac:picMkLst>
        </pc:picChg>
        <pc:picChg chg="add mod">
          <ac:chgData name="Marco Soares" userId="e999bd40-c62e-45af-85d7-53d1e0a2e5d6" providerId="ADAL" clId="{19DB6602-F4EF-440C-9F57-EAEAFB7E3EF0}" dt="2021-06-16T20:20:49.855" v="8059" actId="14100"/>
          <ac:picMkLst>
            <pc:docMk/>
            <pc:sldMk cId="409779583" sldId="758"/>
            <ac:picMk id="11" creationId="{2FFD341C-2B76-4092-B2DB-66353F162FB3}"/>
          </ac:picMkLst>
        </pc:picChg>
        <pc:picChg chg="add mod">
          <ac:chgData name="Marco Soares" userId="e999bd40-c62e-45af-85d7-53d1e0a2e5d6" providerId="ADAL" clId="{19DB6602-F4EF-440C-9F57-EAEAFB7E3EF0}" dt="2021-06-16T20:21:15.551" v="8063" actId="1076"/>
          <ac:picMkLst>
            <pc:docMk/>
            <pc:sldMk cId="409779583" sldId="758"/>
            <ac:picMk id="12" creationId="{3644C1CF-A44A-4351-82DA-ED1526107A63}"/>
          </ac:picMkLst>
        </pc:picChg>
        <pc:picChg chg="del">
          <ac:chgData name="Marco Soares" userId="e999bd40-c62e-45af-85d7-53d1e0a2e5d6" providerId="ADAL" clId="{19DB6602-F4EF-440C-9F57-EAEAFB7E3EF0}" dt="2021-06-16T20:19:32.157" v="8044" actId="478"/>
          <ac:picMkLst>
            <pc:docMk/>
            <pc:sldMk cId="409779583" sldId="758"/>
            <ac:picMk id="13" creationId="{3C87750E-25F6-4F2D-9520-5D18CA615ADC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533053545" sldId="759"/>
        </pc:sldMkLst>
        <pc:spChg chg="mod">
          <ac:chgData name="Marco Soares" userId="e999bd40-c62e-45af-85d7-53d1e0a2e5d6" providerId="ADAL" clId="{19DB6602-F4EF-440C-9F57-EAEAFB7E3EF0}" dt="2021-06-16T20:22:06.299" v="8098" actId="20577"/>
          <ac:spMkLst>
            <pc:docMk/>
            <pc:sldMk cId="3533053545" sldId="759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20:22:40.998" v="8103" actId="478"/>
          <ac:spMkLst>
            <pc:docMk/>
            <pc:sldMk cId="3533053545" sldId="759"/>
            <ac:spMk id="3" creationId="{25C19EA3-AE48-4CD9-ACBF-C8B28CA9D88C}"/>
          </ac:spMkLst>
        </pc:spChg>
        <pc:spChg chg="add mod">
          <ac:chgData name="Marco Soares" userId="e999bd40-c62e-45af-85d7-53d1e0a2e5d6" providerId="ADAL" clId="{19DB6602-F4EF-440C-9F57-EAEAFB7E3EF0}" dt="2021-06-16T20:23:05.295" v="8107" actId="207"/>
          <ac:spMkLst>
            <pc:docMk/>
            <pc:sldMk cId="3533053545" sldId="759"/>
            <ac:spMk id="4" creationId="{5CFF63A5-FA23-4C55-8377-20FD7FED92E6}"/>
          </ac:spMkLst>
        </pc:spChg>
        <pc:picChg chg="add mod">
          <ac:chgData name="Marco Soares" userId="e999bd40-c62e-45af-85d7-53d1e0a2e5d6" providerId="ADAL" clId="{19DB6602-F4EF-440C-9F57-EAEAFB7E3EF0}" dt="2021-06-16T20:22:36.967" v="8102" actId="14100"/>
          <ac:picMkLst>
            <pc:docMk/>
            <pc:sldMk cId="3533053545" sldId="759"/>
            <ac:picMk id="7" creationId="{F163064E-707F-4FE6-B0EC-F1D7AC10B5A1}"/>
          </ac:picMkLst>
        </pc:picChg>
        <pc:picChg chg="del">
          <ac:chgData name="Marco Soares" userId="e999bd40-c62e-45af-85d7-53d1e0a2e5d6" providerId="ADAL" clId="{19DB6602-F4EF-440C-9F57-EAEAFB7E3EF0}" dt="2021-06-16T20:22:30.732" v="8099" actId="478"/>
          <ac:picMkLst>
            <pc:docMk/>
            <pc:sldMk cId="3533053545" sldId="759"/>
            <ac:picMk id="9" creationId="{81ED5623-E7E0-4001-87B7-979603A5DE2B}"/>
          </ac:picMkLst>
        </pc:picChg>
        <pc:picChg chg="add mod">
          <ac:chgData name="Marco Soares" userId="e999bd40-c62e-45af-85d7-53d1e0a2e5d6" providerId="ADAL" clId="{19DB6602-F4EF-440C-9F57-EAEAFB7E3EF0}" dt="2021-06-16T20:23:21.853" v="8110" actId="1076"/>
          <ac:picMkLst>
            <pc:docMk/>
            <pc:sldMk cId="3533053545" sldId="759"/>
            <ac:picMk id="10" creationId="{532D2C89-AA7E-41A6-8C93-C8101B680C32}"/>
          </ac:picMkLst>
        </pc:picChg>
        <pc:picChg chg="del">
          <ac:chgData name="Marco Soares" userId="e999bd40-c62e-45af-85d7-53d1e0a2e5d6" providerId="ADAL" clId="{19DB6602-F4EF-440C-9F57-EAEAFB7E3EF0}" dt="2021-06-16T20:23:07.450" v="8108" actId="478"/>
          <ac:picMkLst>
            <pc:docMk/>
            <pc:sldMk cId="3533053545" sldId="759"/>
            <ac:picMk id="11" creationId="{2FFD341C-2B76-4092-B2DB-66353F162FB3}"/>
          </ac:picMkLst>
        </pc:picChg>
        <pc:picChg chg="del">
          <ac:chgData name="Marco Soares" userId="e999bd40-c62e-45af-85d7-53d1e0a2e5d6" providerId="ADAL" clId="{19DB6602-F4EF-440C-9F57-EAEAFB7E3EF0}" dt="2021-06-16T20:23:23.419" v="8111" actId="478"/>
          <ac:picMkLst>
            <pc:docMk/>
            <pc:sldMk cId="3533053545" sldId="759"/>
            <ac:picMk id="12" creationId="{3644C1CF-A44A-4351-82DA-ED1526107A63}"/>
          </ac:picMkLst>
        </pc:picChg>
        <pc:picChg chg="add mod">
          <ac:chgData name="Marco Soares" userId="e999bd40-c62e-45af-85d7-53d1e0a2e5d6" providerId="ADAL" clId="{19DB6602-F4EF-440C-9F57-EAEAFB7E3EF0}" dt="2021-06-16T20:23:46.445" v="8115" actId="1076"/>
          <ac:picMkLst>
            <pc:docMk/>
            <pc:sldMk cId="3533053545" sldId="759"/>
            <ac:picMk id="13" creationId="{64B6E2AE-3B15-4115-A85F-AA5F66EBFBF6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3907016349" sldId="760"/>
        </pc:sldMkLst>
        <pc:spChg chg="mod">
          <ac:chgData name="Marco Soares" userId="e999bd40-c62e-45af-85d7-53d1e0a2e5d6" providerId="ADAL" clId="{19DB6602-F4EF-440C-9F57-EAEAFB7E3EF0}" dt="2021-06-16T20:25:00.403" v="8140" actId="20577"/>
          <ac:spMkLst>
            <pc:docMk/>
            <pc:sldMk cId="3907016349" sldId="760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20:25:15.424" v="8141" actId="478"/>
          <ac:spMkLst>
            <pc:docMk/>
            <pc:sldMk cId="3907016349" sldId="760"/>
            <ac:spMk id="4" creationId="{5CFF63A5-FA23-4C55-8377-20FD7FED92E6}"/>
          </ac:spMkLst>
        </pc:spChg>
        <pc:picChg chg="del">
          <ac:chgData name="Marco Soares" userId="e999bd40-c62e-45af-85d7-53d1e0a2e5d6" providerId="ADAL" clId="{19DB6602-F4EF-440C-9F57-EAEAFB7E3EF0}" dt="2021-06-16T20:25:16.996" v="8142" actId="478"/>
          <ac:picMkLst>
            <pc:docMk/>
            <pc:sldMk cId="3907016349" sldId="760"/>
            <ac:picMk id="7" creationId="{F163064E-707F-4FE6-B0EC-F1D7AC10B5A1}"/>
          </ac:picMkLst>
        </pc:picChg>
        <pc:picChg chg="add mod">
          <ac:chgData name="Marco Soares" userId="e999bd40-c62e-45af-85d7-53d1e0a2e5d6" providerId="ADAL" clId="{19DB6602-F4EF-440C-9F57-EAEAFB7E3EF0}" dt="2021-06-16T20:25:19.872" v="8144" actId="1076"/>
          <ac:picMkLst>
            <pc:docMk/>
            <pc:sldMk cId="3907016349" sldId="760"/>
            <ac:picMk id="8" creationId="{A70E0D6B-31B9-4349-B5A9-8BE0A947811B}"/>
          </ac:picMkLst>
        </pc:picChg>
        <pc:picChg chg="add mod">
          <ac:chgData name="Marco Soares" userId="e999bd40-c62e-45af-85d7-53d1e0a2e5d6" providerId="ADAL" clId="{19DB6602-F4EF-440C-9F57-EAEAFB7E3EF0}" dt="2021-06-16T20:26:19.509" v="8154" actId="14100"/>
          <ac:picMkLst>
            <pc:docMk/>
            <pc:sldMk cId="3907016349" sldId="760"/>
            <ac:picMk id="9" creationId="{13A478BC-E13E-4961-A220-60A9AED18DA2}"/>
          </ac:picMkLst>
        </pc:picChg>
        <pc:picChg chg="del">
          <ac:chgData name="Marco Soares" userId="e999bd40-c62e-45af-85d7-53d1e0a2e5d6" providerId="ADAL" clId="{19DB6602-F4EF-440C-9F57-EAEAFB7E3EF0}" dt="2021-06-16T20:25:38.537" v="8145" actId="478"/>
          <ac:picMkLst>
            <pc:docMk/>
            <pc:sldMk cId="3907016349" sldId="760"/>
            <ac:picMk id="10" creationId="{532D2C89-AA7E-41A6-8C93-C8101B680C32}"/>
          </ac:picMkLst>
        </pc:picChg>
        <pc:picChg chg="add mod">
          <ac:chgData name="Marco Soares" userId="e999bd40-c62e-45af-85d7-53d1e0a2e5d6" providerId="ADAL" clId="{19DB6602-F4EF-440C-9F57-EAEAFB7E3EF0}" dt="2021-06-16T20:26:15.715" v="8153" actId="14100"/>
          <ac:picMkLst>
            <pc:docMk/>
            <pc:sldMk cId="3907016349" sldId="760"/>
            <ac:picMk id="11" creationId="{7AC00C65-ED51-4F9F-9DE8-4C9CFF0CA0BD}"/>
          </ac:picMkLst>
        </pc:picChg>
        <pc:picChg chg="add mod">
          <ac:chgData name="Marco Soares" userId="e999bd40-c62e-45af-85d7-53d1e0a2e5d6" providerId="ADAL" clId="{19DB6602-F4EF-440C-9F57-EAEAFB7E3EF0}" dt="2021-06-16T20:26:40.857" v="8158" actId="14100"/>
          <ac:picMkLst>
            <pc:docMk/>
            <pc:sldMk cId="3907016349" sldId="760"/>
            <ac:picMk id="12" creationId="{FDBCFB1A-C738-458C-943C-00AB131201E3}"/>
          </ac:picMkLst>
        </pc:picChg>
        <pc:picChg chg="del mod">
          <ac:chgData name="Marco Soares" userId="e999bd40-c62e-45af-85d7-53d1e0a2e5d6" providerId="ADAL" clId="{19DB6602-F4EF-440C-9F57-EAEAFB7E3EF0}" dt="2021-06-16T20:26:21.965" v="8155" actId="478"/>
          <ac:picMkLst>
            <pc:docMk/>
            <pc:sldMk cId="3907016349" sldId="760"/>
            <ac:picMk id="13" creationId="{64B6E2AE-3B15-4115-A85F-AA5F66EBFBF6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674871952" sldId="761"/>
        </pc:sldMkLst>
        <pc:spChg chg="mod">
          <ac:chgData name="Marco Soares" userId="e999bd40-c62e-45af-85d7-53d1e0a2e5d6" providerId="ADAL" clId="{19DB6602-F4EF-440C-9F57-EAEAFB7E3EF0}" dt="2021-06-16T20:28:05.839" v="8218" actId="20577"/>
          <ac:spMkLst>
            <pc:docMk/>
            <pc:sldMk cId="1674871952" sldId="761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20:30:02.514" v="8240" actId="1076"/>
          <ac:spMkLst>
            <pc:docMk/>
            <pc:sldMk cId="1674871952" sldId="761"/>
            <ac:spMk id="3" creationId="{B46DF831-A92B-40C0-B140-7D1B206CF335}"/>
          </ac:spMkLst>
        </pc:spChg>
        <pc:picChg chg="add mod">
          <ac:chgData name="Marco Soares" userId="e999bd40-c62e-45af-85d7-53d1e0a2e5d6" providerId="ADAL" clId="{19DB6602-F4EF-440C-9F57-EAEAFB7E3EF0}" dt="2021-06-16T20:28:37.904" v="8224" actId="1076"/>
          <ac:picMkLst>
            <pc:docMk/>
            <pc:sldMk cId="1674871952" sldId="761"/>
            <ac:picMk id="7" creationId="{22B5A299-614F-4FCE-AB1E-0DBA4E665C70}"/>
          </ac:picMkLst>
        </pc:picChg>
        <pc:picChg chg="del">
          <ac:chgData name="Marco Soares" userId="e999bd40-c62e-45af-85d7-53d1e0a2e5d6" providerId="ADAL" clId="{19DB6602-F4EF-440C-9F57-EAEAFB7E3EF0}" dt="2021-06-16T20:28:25.424" v="8219" actId="478"/>
          <ac:picMkLst>
            <pc:docMk/>
            <pc:sldMk cId="1674871952" sldId="761"/>
            <ac:picMk id="8" creationId="{A70E0D6B-31B9-4349-B5A9-8BE0A947811B}"/>
          </ac:picMkLst>
        </pc:picChg>
        <pc:picChg chg="del">
          <ac:chgData name="Marco Soares" userId="e999bd40-c62e-45af-85d7-53d1e0a2e5d6" providerId="ADAL" clId="{19DB6602-F4EF-440C-9F57-EAEAFB7E3EF0}" dt="2021-06-16T20:28:27.181" v="8220" actId="478"/>
          <ac:picMkLst>
            <pc:docMk/>
            <pc:sldMk cId="1674871952" sldId="761"/>
            <ac:picMk id="9" creationId="{13A478BC-E13E-4961-A220-60A9AED18DA2}"/>
          </ac:picMkLst>
        </pc:picChg>
        <pc:picChg chg="add mod">
          <ac:chgData name="Marco Soares" userId="e999bd40-c62e-45af-85d7-53d1e0a2e5d6" providerId="ADAL" clId="{19DB6602-F4EF-440C-9F57-EAEAFB7E3EF0}" dt="2021-06-16T20:29:28.394" v="8235" actId="1076"/>
          <ac:picMkLst>
            <pc:docMk/>
            <pc:sldMk cId="1674871952" sldId="761"/>
            <ac:picMk id="10" creationId="{1FB1F7BD-FE71-46C1-AA59-945FD59AE701}"/>
          </ac:picMkLst>
        </pc:picChg>
        <pc:picChg chg="del">
          <ac:chgData name="Marco Soares" userId="e999bd40-c62e-45af-85d7-53d1e0a2e5d6" providerId="ADAL" clId="{19DB6602-F4EF-440C-9F57-EAEAFB7E3EF0}" dt="2021-06-16T20:28:30.489" v="8221" actId="478"/>
          <ac:picMkLst>
            <pc:docMk/>
            <pc:sldMk cId="1674871952" sldId="761"/>
            <ac:picMk id="11" creationId="{7AC00C65-ED51-4F9F-9DE8-4C9CFF0CA0BD}"/>
          </ac:picMkLst>
        </pc:picChg>
        <pc:picChg chg="del">
          <ac:chgData name="Marco Soares" userId="e999bd40-c62e-45af-85d7-53d1e0a2e5d6" providerId="ADAL" clId="{19DB6602-F4EF-440C-9F57-EAEAFB7E3EF0}" dt="2021-06-16T20:28:55.647" v="8228" actId="478"/>
          <ac:picMkLst>
            <pc:docMk/>
            <pc:sldMk cId="1674871952" sldId="761"/>
            <ac:picMk id="12" creationId="{FDBCFB1A-C738-458C-943C-00AB131201E3}"/>
          </ac:picMkLst>
        </pc:picChg>
        <pc:picChg chg="add mod">
          <ac:chgData name="Marco Soares" userId="e999bd40-c62e-45af-85d7-53d1e0a2e5d6" providerId="ADAL" clId="{19DB6602-F4EF-440C-9F57-EAEAFB7E3EF0}" dt="2021-06-16T20:29:26.289" v="8234" actId="14100"/>
          <ac:picMkLst>
            <pc:docMk/>
            <pc:sldMk cId="1674871952" sldId="761"/>
            <ac:picMk id="13" creationId="{DA77260A-3B64-4F50-B1B2-C0AD0F94BB4D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686973127" sldId="762"/>
        </pc:sldMkLst>
        <pc:spChg chg="mod">
          <ac:chgData name="Marco Soares" userId="e999bd40-c62e-45af-85d7-53d1e0a2e5d6" providerId="ADAL" clId="{19DB6602-F4EF-440C-9F57-EAEAFB7E3EF0}" dt="2021-06-16T20:31:05.530" v="8317"/>
          <ac:spMkLst>
            <pc:docMk/>
            <pc:sldMk cId="1686973127" sldId="762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20:32:29.306" v="8328" actId="478"/>
          <ac:spMkLst>
            <pc:docMk/>
            <pc:sldMk cId="1686973127" sldId="762"/>
            <ac:spMk id="3" creationId="{B46DF831-A92B-40C0-B140-7D1B206CF335}"/>
          </ac:spMkLst>
        </pc:spChg>
        <pc:picChg chg="del">
          <ac:chgData name="Marco Soares" userId="e999bd40-c62e-45af-85d7-53d1e0a2e5d6" providerId="ADAL" clId="{19DB6602-F4EF-440C-9F57-EAEAFB7E3EF0}" dt="2021-06-16T20:31:08.152" v="8318" actId="478"/>
          <ac:picMkLst>
            <pc:docMk/>
            <pc:sldMk cId="1686973127" sldId="762"/>
            <ac:picMk id="7" creationId="{22B5A299-614F-4FCE-AB1E-0DBA4E665C70}"/>
          </ac:picMkLst>
        </pc:picChg>
        <pc:picChg chg="add mod">
          <ac:chgData name="Marco Soares" userId="e999bd40-c62e-45af-85d7-53d1e0a2e5d6" providerId="ADAL" clId="{19DB6602-F4EF-440C-9F57-EAEAFB7E3EF0}" dt="2021-06-16T20:32:33.369" v="8330" actId="1076"/>
          <ac:picMkLst>
            <pc:docMk/>
            <pc:sldMk cId="1686973127" sldId="762"/>
            <ac:picMk id="8" creationId="{1F3CA520-4870-4C66-A949-8AC9D36E2489}"/>
          </ac:picMkLst>
        </pc:picChg>
        <pc:picChg chg="add mod">
          <ac:chgData name="Marco Soares" userId="e999bd40-c62e-45af-85d7-53d1e0a2e5d6" providerId="ADAL" clId="{19DB6602-F4EF-440C-9F57-EAEAFB7E3EF0}" dt="2021-06-16T20:32:31.333" v="8329" actId="1076"/>
          <ac:picMkLst>
            <pc:docMk/>
            <pc:sldMk cId="1686973127" sldId="762"/>
            <ac:picMk id="9" creationId="{3F2DA9FE-CB53-42E1-8F6F-E2DE85E09E48}"/>
          </ac:picMkLst>
        </pc:picChg>
        <pc:picChg chg="del">
          <ac:chgData name="Marco Soares" userId="e999bd40-c62e-45af-85d7-53d1e0a2e5d6" providerId="ADAL" clId="{19DB6602-F4EF-440C-9F57-EAEAFB7E3EF0}" dt="2021-06-16T20:31:59.780" v="8323" actId="478"/>
          <ac:picMkLst>
            <pc:docMk/>
            <pc:sldMk cId="1686973127" sldId="762"/>
            <ac:picMk id="10" creationId="{1FB1F7BD-FE71-46C1-AA59-945FD59AE701}"/>
          </ac:picMkLst>
        </pc:picChg>
        <pc:picChg chg="del">
          <ac:chgData name="Marco Soares" userId="e999bd40-c62e-45af-85d7-53d1e0a2e5d6" providerId="ADAL" clId="{19DB6602-F4EF-440C-9F57-EAEAFB7E3EF0}" dt="2021-06-16T20:31:53.281" v="8319" actId="478"/>
          <ac:picMkLst>
            <pc:docMk/>
            <pc:sldMk cId="1686973127" sldId="762"/>
            <ac:picMk id="13" creationId="{DA77260A-3B64-4F50-B1B2-C0AD0F94BB4D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1201698947" sldId="763"/>
        </pc:sldMkLst>
        <pc:spChg chg="mod">
          <ac:chgData name="Marco Soares" userId="e999bd40-c62e-45af-85d7-53d1e0a2e5d6" providerId="ADAL" clId="{19DB6602-F4EF-440C-9F57-EAEAFB7E3EF0}" dt="2021-06-16T20:37:54.959" v="8839" actId="20577"/>
          <ac:spMkLst>
            <pc:docMk/>
            <pc:sldMk cId="1201698947" sldId="763"/>
            <ac:spMk id="2" creationId="{BFCE86AB-9848-49B4-B693-1761E26E26EE}"/>
          </ac:spMkLst>
        </pc:spChg>
        <pc:spChg chg="add mod">
          <ac:chgData name="Marco Soares" userId="e999bd40-c62e-45af-85d7-53d1e0a2e5d6" providerId="ADAL" clId="{19DB6602-F4EF-440C-9F57-EAEAFB7E3EF0}" dt="2021-06-16T20:39:03.448" v="8848" actId="207"/>
          <ac:spMkLst>
            <pc:docMk/>
            <pc:sldMk cId="1201698947" sldId="763"/>
            <ac:spMk id="3" creationId="{1178BC0A-A14B-45BB-B207-3A17FC1BF2B2}"/>
          </ac:spMkLst>
        </pc:spChg>
        <pc:picChg chg="del">
          <ac:chgData name="Marco Soares" userId="e999bd40-c62e-45af-85d7-53d1e0a2e5d6" providerId="ADAL" clId="{19DB6602-F4EF-440C-9F57-EAEAFB7E3EF0}" dt="2021-06-16T20:37:56.632" v="8840" actId="478"/>
          <ac:picMkLst>
            <pc:docMk/>
            <pc:sldMk cId="1201698947" sldId="763"/>
            <ac:picMk id="7" creationId="{A6BD5A9C-BCBA-43F7-BA17-858C8BBB6F69}"/>
          </ac:picMkLst>
        </pc:picChg>
        <pc:picChg chg="del">
          <ac:chgData name="Marco Soares" userId="e999bd40-c62e-45af-85d7-53d1e0a2e5d6" providerId="ADAL" clId="{19DB6602-F4EF-440C-9F57-EAEAFB7E3EF0}" dt="2021-06-16T20:37:59.973" v="8842" actId="478"/>
          <ac:picMkLst>
            <pc:docMk/>
            <pc:sldMk cId="1201698947" sldId="763"/>
            <ac:picMk id="8" creationId="{E16A3D62-320C-478B-A915-84B511090878}"/>
          </ac:picMkLst>
        </pc:picChg>
        <pc:picChg chg="add mod">
          <ac:chgData name="Marco Soares" userId="e999bd40-c62e-45af-85d7-53d1e0a2e5d6" providerId="ADAL" clId="{19DB6602-F4EF-440C-9F57-EAEAFB7E3EF0}" dt="2021-06-16T20:39:13.850" v="8851" actId="14100"/>
          <ac:picMkLst>
            <pc:docMk/>
            <pc:sldMk cId="1201698947" sldId="763"/>
            <ac:picMk id="9" creationId="{F6B631F8-455D-40AE-8116-5D477DEC0E13}"/>
          </ac:picMkLst>
        </pc:picChg>
        <pc:picChg chg="del">
          <ac:chgData name="Marco Soares" userId="e999bd40-c62e-45af-85d7-53d1e0a2e5d6" providerId="ADAL" clId="{19DB6602-F4EF-440C-9F57-EAEAFB7E3EF0}" dt="2021-06-16T20:38:01.292" v="8843" actId="478"/>
          <ac:picMkLst>
            <pc:docMk/>
            <pc:sldMk cId="1201698947" sldId="763"/>
            <ac:picMk id="10" creationId="{434328EE-88DB-4D82-A21C-AF08ECB5B43A}"/>
          </ac:picMkLst>
        </pc:picChg>
        <pc:picChg chg="del">
          <ac:chgData name="Marco Soares" userId="e999bd40-c62e-45af-85d7-53d1e0a2e5d6" providerId="ADAL" clId="{19DB6602-F4EF-440C-9F57-EAEAFB7E3EF0}" dt="2021-06-16T20:37:58.501" v="8841" actId="478"/>
          <ac:picMkLst>
            <pc:docMk/>
            <pc:sldMk cId="1201698947" sldId="763"/>
            <ac:picMk id="13" creationId="{3C87750E-25F6-4F2D-9520-5D18CA615ADC}"/>
          </ac:picMkLst>
        </pc:picChg>
      </pc:sldChg>
      <pc:sldChg chg="addSp delSp 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453948305" sldId="764"/>
        </pc:sldMkLst>
        <pc:spChg chg="mod">
          <ac:chgData name="Marco Soares" userId="e999bd40-c62e-45af-85d7-53d1e0a2e5d6" providerId="ADAL" clId="{19DB6602-F4EF-440C-9F57-EAEAFB7E3EF0}" dt="2021-06-16T20:41:32.943" v="8920"/>
          <ac:spMkLst>
            <pc:docMk/>
            <pc:sldMk cId="453948305" sldId="764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20:42:04.466" v="8924" actId="478"/>
          <ac:spMkLst>
            <pc:docMk/>
            <pc:sldMk cId="453948305" sldId="764"/>
            <ac:spMk id="3" creationId="{1178BC0A-A14B-45BB-B207-3A17FC1BF2B2}"/>
          </ac:spMkLst>
        </pc:spChg>
        <pc:spChg chg="add mod">
          <ac:chgData name="Marco Soares" userId="e999bd40-c62e-45af-85d7-53d1e0a2e5d6" providerId="ADAL" clId="{19DB6602-F4EF-440C-9F57-EAEAFB7E3EF0}" dt="2021-06-16T20:43:58.888" v="9014" actId="20577"/>
          <ac:spMkLst>
            <pc:docMk/>
            <pc:sldMk cId="453948305" sldId="764"/>
            <ac:spMk id="7" creationId="{D3BCA071-8434-4F18-9EE8-BA197F6B9CA8}"/>
          </ac:spMkLst>
        </pc:spChg>
        <pc:spChg chg="add del">
          <ac:chgData name="Marco Soares" userId="e999bd40-c62e-45af-85d7-53d1e0a2e5d6" providerId="ADAL" clId="{19DB6602-F4EF-440C-9F57-EAEAFB7E3EF0}" dt="2021-06-16T20:43:14.986" v="8955"/>
          <ac:spMkLst>
            <pc:docMk/>
            <pc:sldMk cId="453948305" sldId="764"/>
            <ac:spMk id="8" creationId="{F37F38E3-D163-441F-9D52-C70EC01DA72B}"/>
          </ac:spMkLst>
        </pc:spChg>
        <pc:picChg chg="add mod">
          <ac:chgData name="Marco Soares" userId="e999bd40-c62e-45af-85d7-53d1e0a2e5d6" providerId="ADAL" clId="{19DB6602-F4EF-440C-9F57-EAEAFB7E3EF0}" dt="2021-06-16T20:42:46.325" v="8929" actId="14100"/>
          <ac:picMkLst>
            <pc:docMk/>
            <pc:sldMk cId="453948305" sldId="764"/>
            <ac:picMk id="5" creationId="{FC2EA6FD-32BD-4871-ADC6-6B4FC8DD3579}"/>
          </ac:picMkLst>
        </pc:picChg>
        <pc:picChg chg="add mod">
          <ac:chgData name="Marco Soares" userId="e999bd40-c62e-45af-85d7-53d1e0a2e5d6" providerId="ADAL" clId="{19DB6602-F4EF-440C-9F57-EAEAFB7E3EF0}" dt="2021-06-16T20:43:53.862" v="9011" actId="1076"/>
          <ac:picMkLst>
            <pc:docMk/>
            <pc:sldMk cId="453948305" sldId="764"/>
            <ac:picMk id="6" creationId="{CC4E21B9-2AA7-499E-83FA-395B12315A47}"/>
          </ac:picMkLst>
        </pc:picChg>
        <pc:picChg chg="del">
          <ac:chgData name="Marco Soares" userId="e999bd40-c62e-45af-85d7-53d1e0a2e5d6" providerId="ADAL" clId="{19DB6602-F4EF-440C-9F57-EAEAFB7E3EF0}" dt="2021-06-16T20:41:35.471" v="8921" actId="478"/>
          <ac:picMkLst>
            <pc:docMk/>
            <pc:sldMk cId="453948305" sldId="764"/>
            <ac:picMk id="9" creationId="{F6B631F8-455D-40AE-8116-5D477DEC0E13}"/>
          </ac:picMkLst>
        </pc:picChg>
      </pc:sldChg>
      <pc:sldChg chg="modSp add modTransition">
        <pc:chgData name="Marco Soares" userId="e999bd40-c62e-45af-85d7-53d1e0a2e5d6" providerId="ADAL" clId="{19DB6602-F4EF-440C-9F57-EAEAFB7E3EF0}" dt="2021-06-16T20:47:34.833" v="9093"/>
        <pc:sldMkLst>
          <pc:docMk/>
          <pc:sldMk cId="2566957161" sldId="765"/>
        </pc:sldMkLst>
        <pc:spChg chg="mod">
          <ac:chgData name="Marco Soares" userId="e999bd40-c62e-45af-85d7-53d1e0a2e5d6" providerId="ADAL" clId="{19DB6602-F4EF-440C-9F57-EAEAFB7E3EF0}" dt="2021-06-16T20:44:26.427" v="9026" actId="20577"/>
          <ac:spMkLst>
            <pc:docMk/>
            <pc:sldMk cId="2566957161" sldId="765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20:46:59.664" v="9092" actId="20577"/>
          <ac:spMkLst>
            <pc:docMk/>
            <pc:sldMk cId="2566957161" sldId="765"/>
            <ac:spMk id="3" creationId="{FBCC705F-D4A7-487E-A6CF-7AF64F92984D}"/>
          </ac:spMkLst>
        </pc:spChg>
      </pc:sldChg>
      <pc:sldChg chg="addSp delSp modSp add ord">
        <pc:chgData name="Marco Soares" userId="e999bd40-c62e-45af-85d7-53d1e0a2e5d6" providerId="ADAL" clId="{19DB6602-F4EF-440C-9F57-EAEAFB7E3EF0}" dt="2021-06-16T20:50:22.670" v="9190" actId="207"/>
        <pc:sldMkLst>
          <pc:docMk/>
          <pc:sldMk cId="1948272674" sldId="766"/>
        </pc:sldMkLst>
        <pc:spChg chg="del mod">
          <ac:chgData name="Marco Soares" userId="e999bd40-c62e-45af-85d7-53d1e0a2e5d6" providerId="ADAL" clId="{19DB6602-F4EF-440C-9F57-EAEAFB7E3EF0}" dt="2021-06-16T20:49:50.996" v="9125" actId="478"/>
          <ac:spMkLst>
            <pc:docMk/>
            <pc:sldMk cId="1948272674" sldId="766"/>
            <ac:spMk id="2" creationId="{BFCE86AB-9848-49B4-B693-1761E26E26EE}"/>
          </ac:spMkLst>
        </pc:spChg>
        <pc:spChg chg="del">
          <ac:chgData name="Marco Soares" userId="e999bd40-c62e-45af-85d7-53d1e0a2e5d6" providerId="ADAL" clId="{19DB6602-F4EF-440C-9F57-EAEAFB7E3EF0}" dt="2021-06-16T20:49:15.168" v="9095" actId="478"/>
          <ac:spMkLst>
            <pc:docMk/>
            <pc:sldMk cId="1948272674" sldId="766"/>
            <ac:spMk id="3" creationId="{FBCC705F-D4A7-487E-A6CF-7AF64F92984D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5" creationId="{C8E6D120-C336-466D-850B-C2687F801342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6" creationId="{BFF4A262-4815-4159-8B03-79C1785284C7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7" creationId="{F6C705B3-14A4-487C-98C4-69900CE07508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8" creationId="{F0FB4EC5-08D7-4AC3-BC36-A6A16B6D48FE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9" creationId="{7B29C248-5ECE-403D-9060-E256992CAF2F}"/>
          </ac:spMkLst>
        </pc:spChg>
        <pc:spChg chg="add del mod">
          <ac:chgData name="Marco Soares" userId="e999bd40-c62e-45af-85d7-53d1e0a2e5d6" providerId="ADAL" clId="{19DB6602-F4EF-440C-9F57-EAEAFB7E3EF0}" dt="2021-06-16T20:49:47.451" v="9124"/>
          <ac:spMkLst>
            <pc:docMk/>
            <pc:sldMk cId="1948272674" sldId="766"/>
            <ac:spMk id="10" creationId="{E7C4B151-75BC-4E10-A582-D8E69CA5DEA1}"/>
          </ac:spMkLst>
        </pc:spChg>
        <pc:spChg chg="add mod">
          <ac:chgData name="Marco Soares" userId="e999bd40-c62e-45af-85d7-53d1e0a2e5d6" providerId="ADAL" clId="{19DB6602-F4EF-440C-9F57-EAEAFB7E3EF0}" dt="2021-06-16T20:50:11.611" v="9189" actId="207"/>
          <ac:spMkLst>
            <pc:docMk/>
            <pc:sldMk cId="1948272674" sldId="766"/>
            <ac:spMk id="15" creationId="{6E88A733-14AE-4DE1-8A35-0CFBFC64CBCE}"/>
          </ac:spMkLst>
        </pc:spChg>
        <pc:spChg chg="add mod">
          <ac:chgData name="Marco Soares" userId="e999bd40-c62e-45af-85d7-53d1e0a2e5d6" providerId="ADAL" clId="{19DB6602-F4EF-440C-9F57-EAEAFB7E3EF0}" dt="2021-06-16T20:50:11.611" v="9189" actId="207"/>
          <ac:spMkLst>
            <pc:docMk/>
            <pc:sldMk cId="1948272674" sldId="766"/>
            <ac:spMk id="16" creationId="{F28BDD9D-D93D-47D4-9DC9-263E8AC2CCCA}"/>
          </ac:spMkLst>
        </pc:spChg>
        <pc:spChg chg="add mod">
          <ac:chgData name="Marco Soares" userId="e999bd40-c62e-45af-85d7-53d1e0a2e5d6" providerId="ADAL" clId="{19DB6602-F4EF-440C-9F57-EAEAFB7E3EF0}" dt="2021-06-16T20:50:11.611" v="9189" actId="207"/>
          <ac:spMkLst>
            <pc:docMk/>
            <pc:sldMk cId="1948272674" sldId="766"/>
            <ac:spMk id="17" creationId="{D9BD26E3-6F70-47C7-B1DE-A81241C05C15}"/>
          </ac:spMkLst>
        </pc:spChg>
        <pc:spChg chg="add mod">
          <ac:chgData name="Marco Soares" userId="e999bd40-c62e-45af-85d7-53d1e0a2e5d6" providerId="ADAL" clId="{19DB6602-F4EF-440C-9F57-EAEAFB7E3EF0}" dt="2021-06-16T20:50:22.670" v="9190" actId="207"/>
          <ac:spMkLst>
            <pc:docMk/>
            <pc:sldMk cId="1948272674" sldId="766"/>
            <ac:spMk id="18" creationId="{77ED9EF2-288E-43B5-8A8A-241473DF128B}"/>
          </ac:spMkLst>
        </pc:spChg>
        <pc:spChg chg="add mod">
          <ac:chgData name="Marco Soares" userId="e999bd40-c62e-45af-85d7-53d1e0a2e5d6" providerId="ADAL" clId="{19DB6602-F4EF-440C-9F57-EAEAFB7E3EF0}" dt="2021-06-16T20:50:22.670" v="9190" actId="207"/>
          <ac:spMkLst>
            <pc:docMk/>
            <pc:sldMk cId="1948272674" sldId="766"/>
            <ac:spMk id="19" creationId="{A06D0B76-4799-43B6-AC06-2033DCADD4FA}"/>
          </ac:spMkLst>
        </pc:spChg>
        <pc:spChg chg="add mod">
          <ac:chgData name="Marco Soares" userId="e999bd40-c62e-45af-85d7-53d1e0a2e5d6" providerId="ADAL" clId="{19DB6602-F4EF-440C-9F57-EAEAFB7E3EF0}" dt="2021-06-16T20:50:22.670" v="9190" actId="207"/>
          <ac:spMkLst>
            <pc:docMk/>
            <pc:sldMk cId="1948272674" sldId="766"/>
            <ac:spMk id="20" creationId="{0EA4C488-391E-451E-B284-88815E59326D}"/>
          </ac:spMkLst>
        </pc:spChg>
        <pc:spChg chg="del">
          <ac:chgData name="Marco Soares" userId="e999bd40-c62e-45af-85d7-53d1e0a2e5d6" providerId="ADAL" clId="{19DB6602-F4EF-440C-9F57-EAEAFB7E3EF0}" dt="2021-06-16T20:49:15.168" v="9095" actId="478"/>
          <ac:spMkLst>
            <pc:docMk/>
            <pc:sldMk cId="1948272674" sldId="766"/>
            <ac:spMk id="47" creationId="{0E7F11F0-EE18-4954-B9CE-A8C7D9C5182C}"/>
          </ac:spMkLst>
        </pc:spChg>
        <pc:picChg chg="add del mod">
          <ac:chgData name="Marco Soares" userId="e999bd40-c62e-45af-85d7-53d1e0a2e5d6" providerId="ADAL" clId="{19DB6602-F4EF-440C-9F57-EAEAFB7E3EF0}" dt="2021-06-16T20:49:47.451" v="9124"/>
          <ac:picMkLst>
            <pc:docMk/>
            <pc:sldMk cId="1948272674" sldId="766"/>
            <ac:picMk id="11" creationId="{0064919E-459C-4ED0-81FF-61BFF7007E79}"/>
          </ac:picMkLst>
        </pc:picChg>
        <pc:picChg chg="add del mod">
          <ac:chgData name="Marco Soares" userId="e999bd40-c62e-45af-85d7-53d1e0a2e5d6" providerId="ADAL" clId="{19DB6602-F4EF-440C-9F57-EAEAFB7E3EF0}" dt="2021-06-16T20:49:47.451" v="9124"/>
          <ac:picMkLst>
            <pc:docMk/>
            <pc:sldMk cId="1948272674" sldId="766"/>
            <ac:picMk id="12" creationId="{D29C8E23-11E3-4A59-815F-6B1E9C0EEDBA}"/>
          </ac:picMkLst>
        </pc:picChg>
        <pc:picChg chg="add del mod">
          <ac:chgData name="Marco Soares" userId="e999bd40-c62e-45af-85d7-53d1e0a2e5d6" providerId="ADAL" clId="{19DB6602-F4EF-440C-9F57-EAEAFB7E3EF0}" dt="2021-06-16T20:49:47.451" v="9124"/>
          <ac:picMkLst>
            <pc:docMk/>
            <pc:sldMk cId="1948272674" sldId="766"/>
            <ac:picMk id="13" creationId="{BEFF06D6-0FC7-4B0B-8B42-C981246D6194}"/>
          </ac:picMkLst>
        </pc:picChg>
        <pc:picChg chg="add del mod">
          <ac:chgData name="Marco Soares" userId="e999bd40-c62e-45af-85d7-53d1e0a2e5d6" providerId="ADAL" clId="{19DB6602-F4EF-440C-9F57-EAEAFB7E3EF0}" dt="2021-06-16T20:49:47.451" v="9124"/>
          <ac:picMkLst>
            <pc:docMk/>
            <pc:sldMk cId="1948272674" sldId="766"/>
            <ac:picMk id="14" creationId="{CA0FFA3C-5F50-4286-B947-71911359FC51}"/>
          </ac:picMkLst>
        </pc:picChg>
        <pc:picChg chg="add mod">
          <ac:chgData name="Marco Soares" userId="e999bd40-c62e-45af-85d7-53d1e0a2e5d6" providerId="ADAL" clId="{19DB6602-F4EF-440C-9F57-EAEAFB7E3EF0}" dt="2021-06-16T20:50:22.670" v="9190" actId="207"/>
          <ac:picMkLst>
            <pc:docMk/>
            <pc:sldMk cId="1948272674" sldId="766"/>
            <ac:picMk id="21" creationId="{B88F87D7-E695-493B-BC65-BE0D50894E49}"/>
          </ac:picMkLst>
        </pc:picChg>
        <pc:picChg chg="add mod">
          <ac:chgData name="Marco Soares" userId="e999bd40-c62e-45af-85d7-53d1e0a2e5d6" providerId="ADAL" clId="{19DB6602-F4EF-440C-9F57-EAEAFB7E3EF0}" dt="2021-06-16T20:50:22.670" v="9190" actId="207"/>
          <ac:picMkLst>
            <pc:docMk/>
            <pc:sldMk cId="1948272674" sldId="766"/>
            <ac:picMk id="22" creationId="{83BAA9E0-033A-421D-81D2-D98A1083FD69}"/>
          </ac:picMkLst>
        </pc:picChg>
        <pc:picChg chg="add mod">
          <ac:chgData name="Marco Soares" userId="e999bd40-c62e-45af-85d7-53d1e0a2e5d6" providerId="ADAL" clId="{19DB6602-F4EF-440C-9F57-EAEAFB7E3EF0}" dt="2021-06-16T20:50:22.670" v="9190" actId="207"/>
          <ac:picMkLst>
            <pc:docMk/>
            <pc:sldMk cId="1948272674" sldId="766"/>
            <ac:picMk id="23" creationId="{D79B03B5-3DD7-439A-896E-AFC27F0D8EF4}"/>
          </ac:picMkLst>
        </pc:picChg>
        <pc:picChg chg="add mod">
          <ac:chgData name="Marco Soares" userId="e999bd40-c62e-45af-85d7-53d1e0a2e5d6" providerId="ADAL" clId="{19DB6602-F4EF-440C-9F57-EAEAFB7E3EF0}" dt="2021-06-16T20:50:11.611" v="9189" actId="207"/>
          <ac:picMkLst>
            <pc:docMk/>
            <pc:sldMk cId="1948272674" sldId="766"/>
            <ac:picMk id="24" creationId="{2698EBCF-9E2A-4E71-ABDB-BFFF79EB40BE}"/>
          </ac:picMkLst>
        </pc:picChg>
      </pc:sldChg>
      <pc:sldChg chg="addSp delSp modSp add">
        <pc:chgData name="Marco Soares" userId="e999bd40-c62e-45af-85d7-53d1e0a2e5d6" providerId="ADAL" clId="{19DB6602-F4EF-440C-9F57-EAEAFB7E3EF0}" dt="2021-06-16T20:52:20.947" v="9240" actId="1076"/>
        <pc:sldMkLst>
          <pc:docMk/>
          <pc:sldMk cId="163781226" sldId="767"/>
        </pc:sldMkLst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12" creationId="{ADE37B60-D11A-4D31-8B74-DAD057F1EC6C}"/>
          </ac:spMkLst>
        </pc:spChg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13" creationId="{D6DDA204-C661-4C45-940F-1D0E4F22CABE}"/>
          </ac:spMkLst>
        </pc:spChg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14" creationId="{E70423F5-215A-4414-B218-0EC377E22847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15" creationId="{6E88A733-14AE-4DE1-8A35-0CFBFC64CBCE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16" creationId="{F28BDD9D-D93D-47D4-9DC9-263E8AC2CCCA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17" creationId="{D9BD26E3-6F70-47C7-B1DE-A81241C05C15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18" creationId="{77ED9EF2-288E-43B5-8A8A-241473DF128B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19" creationId="{A06D0B76-4799-43B6-AC06-2033DCADD4FA}"/>
          </ac:spMkLst>
        </pc:spChg>
        <pc:spChg chg="del">
          <ac:chgData name="Marco Soares" userId="e999bd40-c62e-45af-85d7-53d1e0a2e5d6" providerId="ADAL" clId="{19DB6602-F4EF-440C-9F57-EAEAFB7E3EF0}" dt="2021-06-16T20:51:35.809" v="9192" actId="478"/>
          <ac:spMkLst>
            <pc:docMk/>
            <pc:sldMk cId="163781226" sldId="767"/>
            <ac:spMk id="20" creationId="{0EA4C488-391E-451E-B284-88815E59326D}"/>
          </ac:spMkLst>
        </pc:spChg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25" creationId="{AFD2F3C4-925D-4743-BA96-39B15D4B7373}"/>
          </ac:spMkLst>
        </pc:spChg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30" creationId="{0E599A1C-4060-49FE-A09E-307FAFD5E76C}"/>
          </ac:spMkLst>
        </pc:spChg>
        <pc:spChg chg="add del">
          <ac:chgData name="Marco Soares" userId="e999bd40-c62e-45af-85d7-53d1e0a2e5d6" providerId="ADAL" clId="{19DB6602-F4EF-440C-9F57-EAEAFB7E3EF0}" dt="2021-06-16T20:51:38.448" v="9194"/>
          <ac:spMkLst>
            <pc:docMk/>
            <pc:sldMk cId="163781226" sldId="767"/>
            <ac:spMk id="31" creationId="{2E2DD09A-647F-4F49-BE3E-B2A7056C109D}"/>
          </ac:spMkLst>
        </pc:spChg>
        <pc:spChg chg="add mod">
          <ac:chgData name="Marco Soares" userId="e999bd40-c62e-45af-85d7-53d1e0a2e5d6" providerId="ADAL" clId="{19DB6602-F4EF-440C-9F57-EAEAFB7E3EF0}" dt="2021-06-16T20:52:20.947" v="9240" actId="1076"/>
          <ac:spMkLst>
            <pc:docMk/>
            <pc:sldMk cId="163781226" sldId="767"/>
            <ac:spMk id="33" creationId="{76A46B5F-C419-4CDC-91C2-54E3FC45B490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34" creationId="{E348EFB1-F7D9-4CAE-AFBC-883BA155710C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35" creationId="{5A9D6A6E-B4ED-48E0-AC2E-B99C607FF4B5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36" creationId="{25566F1E-B53A-46F5-8B61-1BD1EDD18BF6}"/>
          </ac:spMkLst>
        </pc:spChg>
        <pc:spChg chg="add mod">
          <ac:chgData name="Marco Soares" userId="e999bd40-c62e-45af-85d7-53d1e0a2e5d6" providerId="ADAL" clId="{19DB6602-F4EF-440C-9F57-EAEAFB7E3EF0}" dt="2021-06-16T20:52:15.866" v="9239" actId="1076"/>
          <ac:spMkLst>
            <pc:docMk/>
            <pc:sldMk cId="163781226" sldId="767"/>
            <ac:spMk id="37" creationId="{010364BE-DB58-45DC-8EFB-30C24E9C4088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38" creationId="{125C0012-FC7E-47E1-9397-5B2ADACF66DB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39" creationId="{D02B8F50-2D35-422A-BA4E-CB98885E84A4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44" creationId="{0B2262D9-E885-466F-B5D9-F9C263D5307D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45" creationId="{21A1740E-3A31-4884-B4EF-C860A80F8FCB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47" creationId="{208CDDB9-EF4E-4698-AF94-78E65EB096BE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51" creationId="{F6FBF631-34FA-4724-9045-04EFAAF28F65}"/>
          </ac:spMkLst>
        </pc:spChg>
        <pc:spChg chg="add mod">
          <ac:chgData name="Marco Soares" userId="e999bd40-c62e-45af-85d7-53d1e0a2e5d6" providerId="ADAL" clId="{19DB6602-F4EF-440C-9F57-EAEAFB7E3EF0}" dt="2021-06-16T20:52:08.454" v="9238" actId="1036"/>
          <ac:spMkLst>
            <pc:docMk/>
            <pc:sldMk cId="163781226" sldId="767"/>
            <ac:spMk id="52" creationId="{1AA2FCA2-276E-4549-805C-91CE617D625A}"/>
          </ac:spMkLst>
        </pc:spChg>
        <pc:picChg chg="del">
          <ac:chgData name="Marco Soares" userId="e999bd40-c62e-45af-85d7-53d1e0a2e5d6" providerId="ADAL" clId="{19DB6602-F4EF-440C-9F57-EAEAFB7E3EF0}" dt="2021-06-16T20:51:35.809" v="9192" actId="478"/>
          <ac:picMkLst>
            <pc:docMk/>
            <pc:sldMk cId="163781226" sldId="767"/>
            <ac:picMk id="21" creationId="{B88F87D7-E695-493B-BC65-BE0D50894E49}"/>
          </ac:picMkLst>
        </pc:picChg>
        <pc:picChg chg="del">
          <ac:chgData name="Marco Soares" userId="e999bd40-c62e-45af-85d7-53d1e0a2e5d6" providerId="ADAL" clId="{19DB6602-F4EF-440C-9F57-EAEAFB7E3EF0}" dt="2021-06-16T20:51:35.809" v="9192" actId="478"/>
          <ac:picMkLst>
            <pc:docMk/>
            <pc:sldMk cId="163781226" sldId="767"/>
            <ac:picMk id="22" creationId="{83BAA9E0-033A-421D-81D2-D98A1083FD69}"/>
          </ac:picMkLst>
        </pc:picChg>
        <pc:picChg chg="del">
          <ac:chgData name="Marco Soares" userId="e999bd40-c62e-45af-85d7-53d1e0a2e5d6" providerId="ADAL" clId="{19DB6602-F4EF-440C-9F57-EAEAFB7E3EF0}" dt="2021-06-16T20:51:35.809" v="9192" actId="478"/>
          <ac:picMkLst>
            <pc:docMk/>
            <pc:sldMk cId="163781226" sldId="767"/>
            <ac:picMk id="23" creationId="{D79B03B5-3DD7-439A-896E-AFC27F0D8EF4}"/>
          </ac:picMkLst>
        </pc:picChg>
        <pc:picChg chg="del">
          <ac:chgData name="Marco Soares" userId="e999bd40-c62e-45af-85d7-53d1e0a2e5d6" providerId="ADAL" clId="{19DB6602-F4EF-440C-9F57-EAEAFB7E3EF0}" dt="2021-06-16T20:51:35.809" v="9192" actId="478"/>
          <ac:picMkLst>
            <pc:docMk/>
            <pc:sldMk cId="163781226" sldId="767"/>
            <ac:picMk id="24" creationId="{2698EBCF-9E2A-4E71-ABDB-BFFF79EB40BE}"/>
          </ac:picMkLst>
        </pc:picChg>
        <pc:picChg chg="add del">
          <ac:chgData name="Marco Soares" userId="e999bd40-c62e-45af-85d7-53d1e0a2e5d6" providerId="ADAL" clId="{19DB6602-F4EF-440C-9F57-EAEAFB7E3EF0}" dt="2021-06-16T20:51:38.448" v="9194"/>
          <ac:picMkLst>
            <pc:docMk/>
            <pc:sldMk cId="163781226" sldId="767"/>
            <ac:picMk id="26" creationId="{C5AC0294-FA5E-43B2-8F3A-408C3B022C49}"/>
          </ac:picMkLst>
        </pc:picChg>
        <pc:picChg chg="add del">
          <ac:chgData name="Marco Soares" userId="e999bd40-c62e-45af-85d7-53d1e0a2e5d6" providerId="ADAL" clId="{19DB6602-F4EF-440C-9F57-EAEAFB7E3EF0}" dt="2021-06-16T20:51:38.448" v="9194"/>
          <ac:picMkLst>
            <pc:docMk/>
            <pc:sldMk cId="163781226" sldId="767"/>
            <ac:picMk id="27" creationId="{42E95165-6BAD-4FF5-B795-60A40F4AAC25}"/>
          </ac:picMkLst>
        </pc:picChg>
        <pc:picChg chg="add del">
          <ac:chgData name="Marco Soares" userId="e999bd40-c62e-45af-85d7-53d1e0a2e5d6" providerId="ADAL" clId="{19DB6602-F4EF-440C-9F57-EAEAFB7E3EF0}" dt="2021-06-16T20:51:38.448" v="9194"/>
          <ac:picMkLst>
            <pc:docMk/>
            <pc:sldMk cId="163781226" sldId="767"/>
            <ac:picMk id="28" creationId="{8FC96AF2-9933-4629-9AC8-E0A1650EC8FF}"/>
          </ac:picMkLst>
        </pc:picChg>
        <pc:picChg chg="add del">
          <ac:chgData name="Marco Soares" userId="e999bd40-c62e-45af-85d7-53d1e0a2e5d6" providerId="ADAL" clId="{19DB6602-F4EF-440C-9F57-EAEAFB7E3EF0}" dt="2021-06-16T20:51:38.448" v="9194"/>
          <ac:picMkLst>
            <pc:docMk/>
            <pc:sldMk cId="163781226" sldId="767"/>
            <ac:picMk id="29" creationId="{9CDC719C-4B94-4757-867F-95982B34B2A4}"/>
          </ac:picMkLst>
        </pc:picChg>
        <pc:picChg chg="add del">
          <ac:chgData name="Marco Soares" userId="e999bd40-c62e-45af-85d7-53d1e0a2e5d6" providerId="ADAL" clId="{19DB6602-F4EF-440C-9F57-EAEAFB7E3EF0}" dt="2021-06-16T20:51:38.448" v="9194"/>
          <ac:picMkLst>
            <pc:docMk/>
            <pc:sldMk cId="163781226" sldId="767"/>
            <ac:picMk id="32" creationId="{CE9294ED-A307-4EB9-8341-C984640EE5E7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0" creationId="{6F924801-3EB3-4FC0-B43F-EDFAE6CCDDF2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1" creationId="{9FBBE5CC-BB4B-4AB2-B1DA-3A16F5B19ADA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2" creationId="{C782C73F-8A76-4A59-8D71-28D2EC1E7A3C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3" creationId="{4121F59D-29BF-4EDF-B04B-6ADAA465DF41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6" creationId="{D47C8AAF-2FAD-4F93-B56C-773EC45695EC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8" creationId="{64943231-A65B-450C-AA62-A7758A06C772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49" creationId="{65E2A5FC-DF2F-4124-B898-D6E1036D5D05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50" creationId="{68CEF437-2821-4B5B-A17B-4CF4CC0BD4E0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53" creationId="{BCC535F4-B1F8-47A3-BED2-C7BA6A8AFEC1}"/>
          </ac:picMkLst>
        </pc:picChg>
        <pc:picChg chg="add mod">
          <ac:chgData name="Marco Soares" userId="e999bd40-c62e-45af-85d7-53d1e0a2e5d6" providerId="ADAL" clId="{19DB6602-F4EF-440C-9F57-EAEAFB7E3EF0}" dt="2021-06-16T20:52:08.454" v="9238" actId="1036"/>
          <ac:picMkLst>
            <pc:docMk/>
            <pc:sldMk cId="163781226" sldId="767"/>
            <ac:picMk id="54" creationId="{00D0357B-7A5D-4E91-B8A1-210BA6E3895F}"/>
          </ac:picMkLst>
        </pc:picChg>
      </pc:sldChg>
      <pc:sldChg chg="addSp delSp modSp add">
        <pc:chgData name="Marco Soares" userId="e999bd40-c62e-45af-85d7-53d1e0a2e5d6" providerId="ADAL" clId="{19DB6602-F4EF-440C-9F57-EAEAFB7E3EF0}" dt="2021-06-16T20:53:04.477" v="9256" actId="1036"/>
        <pc:sldMkLst>
          <pc:docMk/>
          <pc:sldMk cId="1807490829" sldId="768"/>
        </pc:sldMkLst>
        <pc:spChg chg="add mod">
          <ac:chgData name="Marco Soares" userId="e999bd40-c62e-45af-85d7-53d1e0a2e5d6" providerId="ADAL" clId="{19DB6602-F4EF-440C-9F57-EAEAFB7E3EF0}" dt="2021-06-16T20:53:04.477" v="9256" actId="1036"/>
          <ac:spMkLst>
            <pc:docMk/>
            <pc:sldMk cId="1807490829" sldId="768"/>
            <ac:spMk id="24" creationId="{43974F2B-6ECF-43C5-AF8C-8DA14695FC65}"/>
          </ac:spMkLst>
        </pc:spChg>
        <pc:spChg chg="add mod">
          <ac:chgData name="Marco Soares" userId="e999bd40-c62e-45af-85d7-53d1e0a2e5d6" providerId="ADAL" clId="{19DB6602-F4EF-440C-9F57-EAEAFB7E3EF0}" dt="2021-06-16T20:53:04.477" v="9256" actId="1036"/>
          <ac:spMkLst>
            <pc:docMk/>
            <pc:sldMk cId="1807490829" sldId="768"/>
            <ac:spMk id="25" creationId="{EE955F93-D605-423E-96A8-592F7B681B75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3" creationId="{76A46B5F-C419-4CDC-91C2-54E3FC45B490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4" creationId="{E348EFB1-F7D9-4CAE-AFBC-883BA155710C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5" creationId="{5A9D6A6E-B4ED-48E0-AC2E-B99C607FF4B5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6" creationId="{25566F1E-B53A-46F5-8B61-1BD1EDD18BF6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7" creationId="{010364BE-DB58-45DC-8EFB-30C24E9C4088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8" creationId="{125C0012-FC7E-47E1-9397-5B2ADACF66DB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39" creationId="{D02B8F50-2D35-422A-BA4E-CB98885E84A4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44" creationId="{0B2262D9-E885-466F-B5D9-F9C263D5307D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45" creationId="{21A1740E-3A31-4884-B4EF-C860A80F8FCB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47" creationId="{208CDDB9-EF4E-4698-AF94-78E65EB096BE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51" creationId="{F6FBF631-34FA-4724-9045-04EFAAF28F65}"/>
          </ac:spMkLst>
        </pc:spChg>
        <pc:spChg chg="del">
          <ac:chgData name="Marco Soares" userId="e999bd40-c62e-45af-85d7-53d1e0a2e5d6" providerId="ADAL" clId="{19DB6602-F4EF-440C-9F57-EAEAFB7E3EF0}" dt="2021-06-16T20:53:00.199" v="9242" actId="478"/>
          <ac:spMkLst>
            <pc:docMk/>
            <pc:sldMk cId="1807490829" sldId="768"/>
            <ac:spMk id="52" creationId="{1AA2FCA2-276E-4549-805C-91CE617D625A}"/>
          </ac:spMkLst>
        </pc:spChg>
        <pc:picChg chg="add mod">
          <ac:chgData name="Marco Soares" userId="e999bd40-c62e-45af-85d7-53d1e0a2e5d6" providerId="ADAL" clId="{19DB6602-F4EF-440C-9F57-EAEAFB7E3EF0}" dt="2021-06-16T20:53:04.477" v="9256" actId="1036"/>
          <ac:picMkLst>
            <pc:docMk/>
            <pc:sldMk cId="1807490829" sldId="768"/>
            <ac:picMk id="26" creationId="{7F81CFAE-7BDC-400A-8FDA-D40BDFD0E02E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0" creationId="{6F924801-3EB3-4FC0-B43F-EDFAE6CCDDF2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1" creationId="{9FBBE5CC-BB4B-4AB2-B1DA-3A16F5B19ADA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2" creationId="{C782C73F-8A76-4A59-8D71-28D2EC1E7A3C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3" creationId="{4121F59D-29BF-4EDF-B04B-6ADAA465DF41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6" creationId="{D47C8AAF-2FAD-4F93-B56C-773EC45695EC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8" creationId="{64943231-A65B-450C-AA62-A7758A06C772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49" creationId="{65E2A5FC-DF2F-4124-B898-D6E1036D5D05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50" creationId="{68CEF437-2821-4B5B-A17B-4CF4CC0BD4E0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53" creationId="{BCC535F4-B1F8-47A3-BED2-C7BA6A8AFEC1}"/>
          </ac:picMkLst>
        </pc:picChg>
        <pc:picChg chg="del">
          <ac:chgData name="Marco Soares" userId="e999bd40-c62e-45af-85d7-53d1e0a2e5d6" providerId="ADAL" clId="{19DB6602-F4EF-440C-9F57-EAEAFB7E3EF0}" dt="2021-06-16T20:53:00.199" v="9242" actId="478"/>
          <ac:picMkLst>
            <pc:docMk/>
            <pc:sldMk cId="1807490829" sldId="768"/>
            <ac:picMk id="54" creationId="{00D0357B-7A5D-4E91-B8A1-210BA6E3895F}"/>
          </ac:picMkLst>
        </pc:picChg>
      </pc:sldChg>
      <pc:sldChg chg="addSp delSp modSp add ord">
        <pc:chgData name="Marco Soares" userId="e999bd40-c62e-45af-85d7-53d1e0a2e5d6" providerId="ADAL" clId="{19DB6602-F4EF-440C-9F57-EAEAFB7E3EF0}" dt="2021-06-16T20:58:57.715" v="9341" actId="403"/>
        <pc:sldMkLst>
          <pc:docMk/>
          <pc:sldMk cId="4006565416" sldId="769"/>
        </pc:sldMkLst>
        <pc:spChg chg="mod">
          <ac:chgData name="Marco Soares" userId="e999bd40-c62e-45af-85d7-53d1e0a2e5d6" providerId="ADAL" clId="{19DB6602-F4EF-440C-9F57-EAEAFB7E3EF0}" dt="2021-06-16T20:56:45.492" v="9302" actId="1035"/>
          <ac:spMkLst>
            <pc:docMk/>
            <pc:sldMk cId="4006565416" sldId="769"/>
            <ac:spMk id="2" creationId="{BFCE86AB-9848-49B4-B693-1761E26E26EE}"/>
          </ac:spMkLst>
        </pc:spChg>
        <pc:spChg chg="mod">
          <ac:chgData name="Marco Soares" userId="e999bd40-c62e-45af-85d7-53d1e0a2e5d6" providerId="ADAL" clId="{19DB6602-F4EF-440C-9F57-EAEAFB7E3EF0}" dt="2021-06-16T20:58:57.715" v="9341" actId="403"/>
          <ac:spMkLst>
            <pc:docMk/>
            <pc:sldMk cId="4006565416" sldId="769"/>
            <ac:spMk id="3" creationId="{FBCC705F-D4A7-487E-A6CF-7AF64F92984D}"/>
          </ac:spMkLst>
        </pc:spChg>
        <pc:spChg chg="add del">
          <ac:chgData name="Marco Soares" userId="e999bd40-c62e-45af-85d7-53d1e0a2e5d6" providerId="ADAL" clId="{19DB6602-F4EF-440C-9F57-EAEAFB7E3EF0}" dt="2021-06-16T20:56:29.097" v="9284"/>
          <ac:spMkLst>
            <pc:docMk/>
            <pc:sldMk cId="4006565416" sldId="769"/>
            <ac:spMk id="4" creationId="{DC599A7F-666E-4D0B-BF54-48E350D0524C}"/>
          </ac:spMkLst>
        </pc:spChg>
      </pc:sldChg>
      <pc:sldChg chg="modSp add">
        <pc:chgData name="Marco Soares" userId="e999bd40-c62e-45af-85d7-53d1e0a2e5d6" providerId="ADAL" clId="{19DB6602-F4EF-440C-9F57-EAEAFB7E3EF0}" dt="2021-06-16T21:00:12.894" v="9357" actId="404"/>
        <pc:sldMkLst>
          <pc:docMk/>
          <pc:sldMk cId="319113936" sldId="770"/>
        </pc:sldMkLst>
        <pc:spChg chg="mod">
          <ac:chgData name="Marco Soares" userId="e999bd40-c62e-45af-85d7-53d1e0a2e5d6" providerId="ADAL" clId="{19DB6602-F4EF-440C-9F57-EAEAFB7E3EF0}" dt="2021-06-16T21:00:12.894" v="9357" actId="404"/>
          <ac:spMkLst>
            <pc:docMk/>
            <pc:sldMk cId="319113936" sldId="770"/>
            <ac:spMk id="3" creationId="{FBCC705F-D4A7-487E-A6CF-7AF64F92984D}"/>
          </ac:spMkLst>
        </pc:spChg>
      </pc:sldChg>
      <pc:sldChg chg="modSp add">
        <pc:chgData name="Marco Soares" userId="e999bd40-c62e-45af-85d7-53d1e0a2e5d6" providerId="ADAL" clId="{19DB6602-F4EF-440C-9F57-EAEAFB7E3EF0}" dt="2021-06-16T21:00:31.641" v="9363" actId="403"/>
        <pc:sldMkLst>
          <pc:docMk/>
          <pc:sldMk cId="1375118890" sldId="771"/>
        </pc:sldMkLst>
        <pc:spChg chg="mod">
          <ac:chgData name="Marco Soares" userId="e999bd40-c62e-45af-85d7-53d1e0a2e5d6" providerId="ADAL" clId="{19DB6602-F4EF-440C-9F57-EAEAFB7E3EF0}" dt="2021-06-16T21:00:31.641" v="9363" actId="403"/>
          <ac:spMkLst>
            <pc:docMk/>
            <pc:sldMk cId="1375118890" sldId="771"/>
            <ac:spMk id="3" creationId="{FBCC705F-D4A7-487E-A6CF-7AF64F92984D}"/>
          </ac:spMkLst>
        </pc:spChg>
      </pc:sldChg>
      <pc:sldMasterChg chg="del delSldLayout">
        <pc:chgData name="Marco Soares" userId="e999bd40-c62e-45af-85d7-53d1e0a2e5d6" providerId="ADAL" clId="{19DB6602-F4EF-440C-9F57-EAEAFB7E3EF0}" dt="2021-06-16T15:16:25.048" v="3504" actId="2696"/>
        <pc:sldMasterMkLst>
          <pc:docMk/>
          <pc:sldMasterMk cId="2534338951" sldId="2147483664"/>
        </pc:sldMasterMkLst>
        <pc:sldLayoutChg chg="del">
          <pc:chgData name="Marco Soares" userId="e999bd40-c62e-45af-85d7-53d1e0a2e5d6" providerId="ADAL" clId="{19DB6602-F4EF-440C-9F57-EAEAFB7E3EF0}" dt="2021-06-16T15:16:25.032" v="3499" actId="2696"/>
          <pc:sldLayoutMkLst>
            <pc:docMk/>
            <pc:sldMasterMk cId="2534338951" sldId="2147483664"/>
            <pc:sldLayoutMk cId="758996010" sldId="2147483665"/>
          </pc:sldLayoutMkLst>
        </pc:sldLayoutChg>
        <pc:sldLayoutChg chg="del">
          <pc:chgData name="Marco Soares" userId="e999bd40-c62e-45af-85d7-53d1e0a2e5d6" providerId="ADAL" clId="{19DB6602-F4EF-440C-9F57-EAEAFB7E3EF0}" dt="2021-06-16T15:16:25.032" v="3500" actId="2696"/>
          <pc:sldLayoutMkLst>
            <pc:docMk/>
            <pc:sldMasterMk cId="2534338951" sldId="2147483664"/>
            <pc:sldLayoutMk cId="777585590" sldId="2147483666"/>
          </pc:sldLayoutMkLst>
        </pc:sldLayoutChg>
        <pc:sldLayoutChg chg="del">
          <pc:chgData name="Marco Soares" userId="e999bd40-c62e-45af-85d7-53d1e0a2e5d6" providerId="ADAL" clId="{19DB6602-F4EF-440C-9F57-EAEAFB7E3EF0}" dt="2021-06-16T15:16:25.048" v="3501" actId="2696"/>
          <pc:sldLayoutMkLst>
            <pc:docMk/>
            <pc:sldMasterMk cId="2534338951" sldId="2147483664"/>
            <pc:sldLayoutMk cId="3533335312" sldId="2147483667"/>
          </pc:sldLayoutMkLst>
        </pc:sldLayoutChg>
        <pc:sldLayoutChg chg="del">
          <pc:chgData name="Marco Soares" userId="e999bd40-c62e-45af-85d7-53d1e0a2e5d6" providerId="ADAL" clId="{19DB6602-F4EF-440C-9F57-EAEAFB7E3EF0}" dt="2021-06-16T15:16:25.048" v="3502" actId="2696"/>
          <pc:sldLayoutMkLst>
            <pc:docMk/>
            <pc:sldMasterMk cId="2534338951" sldId="2147483664"/>
            <pc:sldLayoutMk cId="1110510124" sldId="2147483668"/>
          </pc:sldLayoutMkLst>
        </pc:sldLayoutChg>
        <pc:sldLayoutChg chg="del">
          <pc:chgData name="Marco Soares" userId="e999bd40-c62e-45af-85d7-53d1e0a2e5d6" providerId="ADAL" clId="{19DB6602-F4EF-440C-9F57-EAEAFB7E3EF0}" dt="2021-06-16T15:16:25.048" v="3503" actId="2696"/>
          <pc:sldLayoutMkLst>
            <pc:docMk/>
            <pc:sldMasterMk cId="2534338951" sldId="2147483664"/>
            <pc:sldLayoutMk cId="2858495249" sldId="2147483669"/>
          </pc:sldLayoutMkLst>
        </pc:sldLayoutChg>
      </pc:sldMasterChg>
    </pc:docChg>
  </pc:docChgLst>
  <pc:docChgLst>
    <pc:chgData name="Marco Soares" userId="e999bd40-c62e-45af-85d7-53d1e0a2e5d6" providerId="ADAL" clId="{C8E36FEF-C93C-4866-A2FD-B29CB84D797A}"/>
    <pc:docChg chg="modSld">
      <pc:chgData name="Marco Soares" userId="e999bd40-c62e-45af-85d7-53d1e0a2e5d6" providerId="ADAL" clId="{C8E36FEF-C93C-4866-A2FD-B29CB84D797A}" dt="2021-06-16T12:11:03.135" v="365" actId="403"/>
      <pc:docMkLst>
        <pc:docMk/>
      </pc:docMkLst>
      <pc:sldChg chg="addSp modSp">
        <pc:chgData name="Marco Soares" userId="e999bd40-c62e-45af-85d7-53d1e0a2e5d6" providerId="ADAL" clId="{C8E36FEF-C93C-4866-A2FD-B29CB84D797A}" dt="2021-06-16T12:11:03.135" v="365" actId="403"/>
        <pc:sldMkLst>
          <pc:docMk/>
          <pc:sldMk cId="725677355" sldId="256"/>
        </pc:sldMkLst>
        <pc:spChg chg="mod">
          <ac:chgData name="Marco Soares" userId="e999bd40-c62e-45af-85d7-53d1e0a2e5d6" providerId="ADAL" clId="{C8E36FEF-C93C-4866-A2FD-B29CB84D797A}" dt="2021-06-16T12:11:03.135" v="365" actId="403"/>
          <ac:spMkLst>
            <pc:docMk/>
            <pc:sldMk cId="725677355" sldId="256"/>
            <ac:spMk id="2" creationId="{CB5B9526-58E0-456C-9ACD-334FFD308310}"/>
          </ac:spMkLst>
        </pc:spChg>
        <pc:spChg chg="add mod">
          <ac:chgData name="Marco Soares" userId="e999bd40-c62e-45af-85d7-53d1e0a2e5d6" providerId="ADAL" clId="{C8E36FEF-C93C-4866-A2FD-B29CB84D797A}" dt="2021-06-16T12:10:37.693" v="344" actId="121"/>
          <ac:spMkLst>
            <pc:docMk/>
            <pc:sldMk cId="725677355" sldId="256"/>
            <ac:spMk id="8" creationId="{7D35D927-6C5D-4EEB-94B5-8804C419D686}"/>
          </ac:spMkLst>
        </pc:spChg>
        <pc:spChg chg="mod">
          <ac:chgData name="Marco Soares" userId="e999bd40-c62e-45af-85d7-53d1e0a2e5d6" providerId="ADAL" clId="{C8E36FEF-C93C-4866-A2FD-B29CB84D797A}" dt="2021-06-16T12:10:53.870" v="345" actId="122"/>
          <ac:spMkLst>
            <pc:docMk/>
            <pc:sldMk cId="725677355" sldId="256"/>
            <ac:spMk id="10" creationId="{B3EB6209-B634-4E22-8589-395949F5F97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17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757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5812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142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7933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4877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58732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410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1768088-0154-4312-B0E9-A247DABE4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" y="12192"/>
            <a:ext cx="12167616" cy="683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A1B3228-9340-4949-8E58-5780FA60DA1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400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979A3194-3A1E-4897-8048-1207BD52B671}"/>
              </a:ext>
            </a:extLst>
          </p:cNvPr>
          <p:cNvCxnSpPr>
            <a:cxnSpLocks/>
          </p:cNvCxnSpPr>
          <p:nvPr userDrawn="1"/>
        </p:nvCxnSpPr>
        <p:spPr>
          <a:xfrm>
            <a:off x="495300" y="1047750"/>
            <a:ext cx="11087100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95A754-0F52-4CAF-9CCD-022666CB47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4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9349D37-7FA6-4A43-A791-EBEAB4569E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" b="133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25F81A8-FACC-4C22-98BC-E18A2E230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31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9399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solidFill>
          <a:srgbClr val="747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9E0536-E195-4E0C-96DC-A1F564BC03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01562A8-6DEC-4B1C-A542-DAA1751947F1}"/>
              </a:ext>
            </a:extLst>
          </p:cNvPr>
          <p:cNvCxnSpPr>
            <a:cxnSpLocks/>
          </p:cNvCxnSpPr>
          <p:nvPr userDrawn="1"/>
        </p:nvCxnSpPr>
        <p:spPr>
          <a:xfrm>
            <a:off x="495300" y="1047750"/>
            <a:ext cx="11087100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711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rgbClr val="F6F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DD403ED-A47A-4110-BC0B-F6B8847AA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59" y="6131004"/>
            <a:ext cx="503518" cy="46176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7B28A7FB-8B4A-43D6-85E2-D34A4DBA4DA1}"/>
              </a:ext>
            </a:extLst>
          </p:cNvPr>
          <p:cNvCxnSpPr>
            <a:cxnSpLocks/>
          </p:cNvCxnSpPr>
          <p:nvPr userDrawn="1"/>
        </p:nvCxnSpPr>
        <p:spPr>
          <a:xfrm>
            <a:off x="495300" y="1047750"/>
            <a:ext cx="11087100" cy="0"/>
          </a:xfrm>
          <a:prstGeom prst="line">
            <a:avLst/>
          </a:prstGeom>
          <a:ln w="28575">
            <a:solidFill>
              <a:srgbClr val="2E2E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555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2E2E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1295A754-0F52-4CAF-9CCD-022666CB47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2849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DD403ED-A47A-4110-BC0B-F6B8847AAF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59" y="6131004"/>
            <a:ext cx="503518" cy="46176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2A275EDB-3805-4A2A-A3E1-9CBD51F0B200}"/>
              </a:ext>
            </a:extLst>
          </p:cNvPr>
          <p:cNvCxnSpPr>
            <a:cxnSpLocks/>
          </p:cNvCxnSpPr>
          <p:nvPr userDrawn="1"/>
        </p:nvCxnSpPr>
        <p:spPr>
          <a:xfrm>
            <a:off x="495300" y="1047750"/>
            <a:ext cx="11087100" cy="0"/>
          </a:xfrm>
          <a:prstGeom prst="line">
            <a:avLst/>
          </a:prstGeom>
          <a:ln w="28575">
            <a:solidFill>
              <a:srgbClr val="FFE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9269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7474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BD9E0536-E195-4E0C-96DC-A1F564BC03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609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F0BE22AB-B4CA-4EBA-B3DB-D27A785A20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0173550-0A72-4B7F-B97D-C8C00FD2C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" y="0"/>
            <a:ext cx="1218194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DF55299-8AA1-48AD-8FAC-EF86556AB2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559" y="6131004"/>
            <a:ext cx="503518" cy="46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838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9566E7E-55E2-4704-AEC7-F954487C62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" y="12192"/>
            <a:ext cx="12167616" cy="6833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19EBDEE-6FA6-4587-B08D-272453EC0B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956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39200C5-4CD1-4179-A0FE-C598F58DD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25F81A8-FACC-4C22-98BC-E18A2E230C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450" y="6132226"/>
            <a:ext cx="500588" cy="45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31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540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412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757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84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18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10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11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AD130-2791-4DD5-8D7F-3244A4AF091E}" type="datetimeFigureOut">
              <a:rPr lang="pt-BR" smtClean="0"/>
              <a:t>08/08/2021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59130AF-4BB2-43E7-BD99-2F560CC4B7C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61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662" r:id="rId22"/>
    <p:sldLayoutId id="2147483661" r:id="rId23"/>
    <p:sldLayoutId id="2147483660" r:id="rId24"/>
    <p:sldLayoutId id="2147483672" r:id="rId25"/>
    <p:sldLayoutId id="2147483673" r:id="rId26"/>
    <p:sldLayoutId id="2147483656" r:id="rId2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/>
          <p:cNvSpPr>
            <a:spLocks noGrp="1"/>
          </p:cNvSpPr>
          <p:nvPr>
            <p:ph type="ctrTitle"/>
          </p:nvPr>
        </p:nvSpPr>
        <p:spPr>
          <a:xfrm>
            <a:off x="2421944" y="1019063"/>
            <a:ext cx="8915399" cy="226278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6σ Data Analysis Framework</a:t>
            </a:r>
            <a:r>
              <a:rPr lang="pt-BR" dirty="0">
                <a:solidFill>
                  <a:schemeClr val="tx1"/>
                </a:solidFill>
              </a:rPr>
              <a:t/>
            </a:r>
            <a:br>
              <a:rPr lang="pt-BR" dirty="0">
                <a:solidFill>
                  <a:schemeClr val="tx1"/>
                </a:solidFill>
              </a:rPr>
            </a:b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pt-BR" dirty="0" smtClean="0"/>
              <a:t>Marco C. P. Soares</a:t>
            </a:r>
          </a:p>
          <a:p>
            <a:pPr algn="r"/>
            <a:r>
              <a:rPr lang="pt-BR" dirty="0" smtClean="0"/>
              <a:t>marcosoares.feq@gmail.com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2421944" y="3105835"/>
            <a:ext cx="87181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spc="-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Melhoria de Processos e Visualização e Análise de Grandes Volumes de Dados </a:t>
            </a:r>
            <a:r>
              <a:rPr lang="pt-BR" sz="2400" b="1" spc="-5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diretamente no </a:t>
            </a:r>
            <a:r>
              <a:rPr lang="pt-BR" sz="2400" b="1" spc="-5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Browser</a:t>
            </a:r>
            <a:endParaRPr lang="pt-BR" sz="2400" b="1" spc="5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6773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49494" y="195960"/>
            <a:ext cx="985670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Análise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estatística</a:t>
            </a:r>
            <a:r>
              <a:rPr lang="en-US" b="1" dirty="0">
                <a:solidFill>
                  <a:schemeClr val="tx1"/>
                </a:solidFill>
              </a:rPr>
              <a:t> de dados – </a:t>
            </a:r>
            <a:r>
              <a:rPr lang="en-US" b="1" dirty="0" err="1">
                <a:solidFill>
                  <a:schemeClr val="tx1"/>
                </a:solidFill>
              </a:rPr>
              <a:t>Entendimento</a:t>
            </a:r>
            <a:r>
              <a:rPr lang="en-US" b="1" dirty="0">
                <a:solidFill>
                  <a:schemeClr val="tx1"/>
                </a:solidFill>
              </a:rPr>
              <a:t> da </a:t>
            </a:r>
            <a:r>
              <a:rPr lang="en-US" b="1" dirty="0" err="1">
                <a:solidFill>
                  <a:schemeClr val="tx1"/>
                </a:solidFill>
              </a:rPr>
              <a:t>Variação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521522"/>
            <a:ext cx="10820400" cy="469567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685800" y="2006918"/>
            <a:ext cx="1040462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softwares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no mercado: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Minitab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Statistica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Tibco Spotfire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Plataforma gratuita disponível: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Real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Statistics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Excel –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Add-in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para Excel</a:t>
            </a:r>
          </a:p>
        </p:txBody>
      </p:sp>
    </p:spTree>
    <p:extLst>
      <p:ext uri="{BB962C8B-B14F-4D97-AF65-F5344CB8AC3E}">
        <p14:creationId xmlns:p14="http://schemas.microsoft.com/office/powerpoint/2010/main" val="210434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06136" y="267629"/>
            <a:ext cx="9923613" cy="11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Análise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estatística</a:t>
            </a:r>
            <a:r>
              <a:rPr lang="en-US" b="1" dirty="0">
                <a:solidFill>
                  <a:schemeClr val="tx1"/>
                </a:solidFill>
              </a:rPr>
              <a:t> de dados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893685" y="1709882"/>
            <a:ext cx="1040462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destas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plataformas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Licenças extremamente custosas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Dificuldades em lidar com grandes volumes de dados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Dificuldades em integrar </a:t>
            </a:r>
            <a:r>
              <a:rPr lang="pt-BR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Machine</a:t>
            </a:r>
            <a:r>
              <a:rPr lang="pt-BR" sz="2800" i="1" dirty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Podemos solucionar isto fornecendo um ambiente pré-programado, modularizado, guiado e facilmente adaptável à realidade de cada cliente!</a:t>
            </a:r>
          </a:p>
        </p:txBody>
      </p:sp>
    </p:spTree>
    <p:extLst>
      <p:ext uri="{BB962C8B-B14F-4D97-AF65-F5344CB8AC3E}">
        <p14:creationId xmlns:p14="http://schemas.microsoft.com/office/powerpoint/2010/main" val="252320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F707B414-44DD-4F39-9E61-BF2663219520}"/>
              </a:ext>
            </a:extLst>
          </p:cNvPr>
          <p:cNvCxnSpPr>
            <a:cxnSpLocks/>
          </p:cNvCxnSpPr>
          <p:nvPr/>
        </p:nvCxnSpPr>
        <p:spPr>
          <a:xfrm flipH="1">
            <a:off x="5922423" y="4397287"/>
            <a:ext cx="3760" cy="467785"/>
          </a:xfrm>
          <a:prstGeom prst="line">
            <a:avLst/>
          </a:prstGeom>
          <a:noFill/>
          <a:ln w="12700" cap="flat" cmpd="sng" algn="ctr">
            <a:solidFill>
              <a:srgbClr val="646464">
                <a:lumMod val="60000"/>
                <a:lumOff val="40000"/>
              </a:srgbClr>
            </a:solidFill>
            <a:prstDash val="dash"/>
          </a:ln>
          <a:effectLst/>
        </p:spPr>
      </p:cxnSp>
      <p:cxnSp>
        <p:nvCxnSpPr>
          <p:cNvPr id="97" name="Straight Connector 96">
            <a:extLst>
              <a:ext uri="{FF2B5EF4-FFF2-40B4-BE49-F238E27FC236}">
                <a16:creationId xmlns="" xmlns:a16="http://schemas.microsoft.com/office/drawing/2014/main" id="{CD790EB0-E7D8-424D-825C-2811F8CDCA89}"/>
              </a:ext>
            </a:extLst>
          </p:cNvPr>
          <p:cNvCxnSpPr>
            <a:cxnSpLocks/>
          </p:cNvCxnSpPr>
          <p:nvPr/>
        </p:nvCxnSpPr>
        <p:spPr>
          <a:xfrm flipH="1">
            <a:off x="5901424" y="5644072"/>
            <a:ext cx="3760" cy="467785"/>
          </a:xfrm>
          <a:prstGeom prst="line">
            <a:avLst/>
          </a:prstGeom>
          <a:noFill/>
          <a:ln w="12700" cap="flat" cmpd="sng" algn="ctr">
            <a:solidFill>
              <a:srgbClr val="646464">
                <a:lumMod val="60000"/>
                <a:lumOff val="40000"/>
              </a:srgbClr>
            </a:solidFill>
            <a:prstDash val="dash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="" xmlns:a16="http://schemas.microsoft.com/office/drawing/2014/main" id="{E5257915-5AED-4E66-BAC9-2E27CFB96531}"/>
              </a:ext>
            </a:extLst>
          </p:cNvPr>
          <p:cNvCxnSpPr>
            <a:cxnSpLocks/>
          </p:cNvCxnSpPr>
          <p:nvPr/>
        </p:nvCxnSpPr>
        <p:spPr>
          <a:xfrm flipH="1">
            <a:off x="5905184" y="3722507"/>
            <a:ext cx="3760" cy="467785"/>
          </a:xfrm>
          <a:prstGeom prst="line">
            <a:avLst/>
          </a:prstGeom>
          <a:noFill/>
          <a:ln w="12700" cap="flat" cmpd="sng" algn="ctr">
            <a:solidFill>
              <a:srgbClr val="646464">
                <a:lumMod val="60000"/>
                <a:lumOff val="40000"/>
              </a:srgbClr>
            </a:solidFill>
            <a:prstDash val="dash"/>
          </a:ln>
          <a:effectLst/>
        </p:spPr>
      </p:cxnSp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50020" y="0"/>
            <a:ext cx="103993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b="1" dirty="0" err="1">
                <a:solidFill>
                  <a:srgbClr val="2E2E38"/>
                </a:solidFill>
              </a:rPr>
              <a:t>Estrutura</a:t>
            </a:r>
            <a:r>
              <a:rPr lang="en-US" sz="2800" b="1" dirty="0">
                <a:solidFill>
                  <a:srgbClr val="2E2E38"/>
                </a:solidFill>
              </a:rPr>
              <a:t> do Framework </a:t>
            </a:r>
            <a:r>
              <a:rPr lang="en-US" sz="2800" b="1" dirty="0" err="1">
                <a:solidFill>
                  <a:srgbClr val="2E2E38"/>
                </a:solidFill>
              </a:rPr>
              <a:t>em</a:t>
            </a:r>
            <a:r>
              <a:rPr lang="en-US" sz="2800" b="1" dirty="0">
                <a:solidFill>
                  <a:srgbClr val="2E2E38"/>
                </a:solidFill>
              </a:rPr>
              <a:t> 2 </a:t>
            </a:r>
            <a:r>
              <a:rPr lang="en-US" sz="2800" b="1" dirty="0" err="1">
                <a:solidFill>
                  <a:srgbClr val="2E2E38"/>
                </a:solidFill>
              </a:rPr>
              <a:t>níveis</a:t>
            </a:r>
            <a:r>
              <a:rPr lang="en-US" sz="2800" b="1" dirty="0">
                <a:solidFill>
                  <a:srgbClr val="2E2E38"/>
                </a:solidFill>
              </a:rPr>
              <a:t>: </a:t>
            </a:r>
            <a:r>
              <a:rPr lang="en-US" sz="2800" b="1" dirty="0" err="1">
                <a:solidFill>
                  <a:srgbClr val="2E2E38"/>
                </a:solidFill>
              </a:rPr>
              <a:t>Geral</a:t>
            </a:r>
            <a:r>
              <a:rPr lang="en-US" sz="2800" b="1" dirty="0">
                <a:solidFill>
                  <a:srgbClr val="2E2E38"/>
                </a:solidFill>
              </a:rPr>
              <a:t> e ML </a:t>
            </a:r>
            <a:r>
              <a:rPr lang="en-US" sz="2800" b="1" dirty="0" err="1">
                <a:solidFill>
                  <a:srgbClr val="2E2E38"/>
                </a:solidFill>
              </a:rPr>
              <a:t>Customizado</a:t>
            </a:r>
            <a:endParaRPr lang="pt-BR" sz="2800" b="1" dirty="0">
              <a:solidFill>
                <a:srgbClr val="2E2E38"/>
              </a:solidFill>
            </a:endParaRPr>
          </a:p>
        </p:txBody>
      </p:sp>
      <p:sp>
        <p:nvSpPr>
          <p:cNvPr id="42" name="Title 24">
            <a:extLst>
              <a:ext uri="{FF2B5EF4-FFF2-40B4-BE49-F238E27FC236}">
                <a16:creationId xmlns="" xmlns:a16="http://schemas.microsoft.com/office/drawing/2014/main" id="{1DEBF78A-74D9-43E5-BEC1-DB774664C9CE}"/>
              </a:ext>
            </a:extLst>
          </p:cNvPr>
          <p:cNvSpPr txBox="1">
            <a:spLocks/>
          </p:cNvSpPr>
          <p:nvPr/>
        </p:nvSpPr>
        <p:spPr>
          <a:xfrm flipH="1">
            <a:off x="552129" y="1154097"/>
            <a:ext cx="11033226" cy="35718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010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016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026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036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044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052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062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068" algn="l" defTabSz="91401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1400" kern="0" dirty="0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Ambiente desenvolvido em Python em formato notebook, </a:t>
            </a:r>
            <a:r>
              <a:rPr lang="pt-BR" sz="1400" kern="0" dirty="0" err="1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acessável</a:t>
            </a:r>
            <a:r>
              <a:rPr lang="pt-BR" sz="1400" kern="0" dirty="0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 via Browser utilizando o Anaconda </a:t>
            </a:r>
            <a:r>
              <a:rPr lang="pt-BR" sz="1400" kern="0" dirty="0" err="1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Jupyter</a:t>
            </a:r>
            <a:r>
              <a:rPr lang="pt-BR" sz="1400" kern="0" dirty="0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 (Open </a:t>
            </a:r>
            <a:r>
              <a:rPr lang="pt-BR" sz="1400" kern="0" dirty="0" err="1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Source</a:t>
            </a:r>
            <a:r>
              <a:rPr lang="pt-BR" sz="1400" kern="0" dirty="0">
                <a:solidFill>
                  <a:srgbClr val="646464">
                    <a:lumMod val="75000"/>
                  </a:srgbClr>
                </a:solidFill>
                <a:latin typeface="EYInterstate Light" panose="02000506000000020004" pitchFamily="2" charset="0"/>
              </a:rPr>
              <a:t>)</a:t>
            </a:r>
            <a:endParaRPr lang="en-US" sz="1400" kern="0" dirty="0">
              <a:solidFill>
                <a:srgbClr val="646464">
                  <a:lumMod val="75000"/>
                </a:srgbClr>
              </a:solidFill>
              <a:latin typeface="EYInterstate Light" panose="02000506000000020004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="" xmlns:a16="http://schemas.microsoft.com/office/drawing/2014/main" id="{7F58DE3B-4081-4CAA-9343-1847DBD5D4BC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5930603" y="2172877"/>
            <a:ext cx="3760" cy="467785"/>
          </a:xfrm>
          <a:prstGeom prst="line">
            <a:avLst/>
          </a:prstGeom>
          <a:noFill/>
          <a:ln w="12700" cap="flat" cmpd="sng" algn="ctr">
            <a:solidFill>
              <a:srgbClr val="646464">
                <a:lumMod val="60000"/>
                <a:lumOff val="40000"/>
              </a:srgbClr>
            </a:solidFill>
            <a:prstDash val="dash"/>
          </a:ln>
          <a:effectLst/>
        </p:spPr>
      </p:cxnSp>
      <p:sp>
        <p:nvSpPr>
          <p:cNvPr id="47" name="Rectangle 16">
            <a:extLst>
              <a:ext uri="{FF2B5EF4-FFF2-40B4-BE49-F238E27FC236}">
                <a16:creationId xmlns="" xmlns:a16="http://schemas.microsoft.com/office/drawing/2014/main" id="{5FEBD399-0113-461B-8B18-1CD1C5D4C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3624" y="5998167"/>
            <a:ext cx="9633957" cy="595656"/>
          </a:xfrm>
          <a:prstGeom prst="rect">
            <a:avLst/>
          </a:prstGeom>
          <a:solidFill>
            <a:srgbClr val="FFFFFF">
              <a:lumMod val="8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7243" tIns="43622" rIns="87243" bIns="43622" anchor="ctr"/>
          <a:lstStyle/>
          <a:p>
            <a:pPr algn="ctr" defTabSz="872438" rtl="0">
              <a:lnSpc>
                <a:spcPct val="110000"/>
              </a:lnSpc>
              <a:spcBef>
                <a:spcPct val="30000"/>
              </a:spcBef>
              <a:defRPr/>
            </a:pP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O Framework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pode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ser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acessado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e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atualizado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em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tempo real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em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nuvem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, por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meio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do simples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carregamento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no Google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Colab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, </a:t>
            </a:r>
          </a:p>
          <a:p>
            <a:pPr algn="ctr" defTabSz="872438" rtl="0">
              <a:lnSpc>
                <a:spcPct val="110000"/>
              </a:lnSpc>
              <a:spcBef>
                <a:spcPct val="30000"/>
              </a:spcBef>
              <a:defRPr/>
            </a:pP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ambiente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semelhante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ao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Jupyter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e </a:t>
            </a:r>
            <a:r>
              <a:rPr lang="en-US" sz="1000" b="1" dirty="0" err="1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parte</a:t>
            </a:r>
            <a:r>
              <a:rPr lang="en-US" sz="1000" b="1" dirty="0">
                <a:solidFill>
                  <a:srgbClr val="000000">
                    <a:lumMod val="95000"/>
                    <a:lumOff val="5000"/>
                  </a:srgbClr>
                </a:solidFill>
                <a:latin typeface="EYInterstate" pitchFamily="2" charset="0"/>
                <a:ea typeface="+mn-ea"/>
                <a:cs typeface="Arial" charset="0"/>
              </a:rPr>
              <a:t> do Google Drive</a:t>
            </a:r>
            <a:endParaRPr lang="pt-BR" sz="1000" b="1" dirty="0">
              <a:solidFill>
                <a:srgbClr val="000000">
                  <a:lumMod val="95000"/>
                  <a:lumOff val="5000"/>
                </a:srgbClr>
              </a:solidFill>
              <a:latin typeface="EYInterstate" pitchFamily="2" charset="0"/>
              <a:ea typeface="+mn-ea"/>
              <a:cs typeface="Arial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CCF40B26-A7A0-45C6-BACF-3EBC7CD3F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4145" y="1584706"/>
            <a:ext cx="8340436" cy="588171"/>
          </a:xfrm>
          <a:prstGeom prst="rect">
            <a:avLst/>
          </a:prstGeom>
          <a:solidFill>
            <a:srgbClr val="64646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7243" tIns="43622" rIns="87243" bIns="43622" anchor="ctr"/>
          <a:lstStyle/>
          <a:p>
            <a:pPr algn="ctr" defTabSz="872438" rtl="0">
              <a:defRPr/>
            </a:pP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6</a:t>
            </a:r>
            <a:r>
              <a:rPr lang="el-GR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σ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Data Analysis Framework</a:t>
            </a:r>
          </a:p>
          <a:p>
            <a:pPr algn="ctr" defTabSz="872438" rtl="0">
              <a:defRPr/>
            </a:pP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Ferramentas e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Estatísticas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Gerais de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Mapeamento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e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Análise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dos Dados e do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Processo</a:t>
            </a:r>
            <a:endParaRPr lang="pt-BR" sz="1600" b="1" i="1" dirty="0">
              <a:solidFill>
                <a:srgbClr val="FFD200"/>
              </a:solidFill>
              <a:latin typeface="EYInterstate" pitchFamily="2" charset="0"/>
              <a:ea typeface="+mn-ea"/>
              <a:cs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6C27616B-8070-439E-8EEB-9781F0B1FE9B}"/>
              </a:ext>
            </a:extLst>
          </p:cNvPr>
          <p:cNvGrpSpPr/>
          <p:nvPr/>
        </p:nvGrpSpPr>
        <p:grpSpPr>
          <a:xfrm>
            <a:off x="361951" y="2375233"/>
            <a:ext cx="11248094" cy="1432646"/>
            <a:chOff x="361951" y="2567044"/>
            <a:chExt cx="11248094" cy="1432646"/>
          </a:xfrm>
        </p:grpSpPr>
        <p:sp>
          <p:nvSpPr>
            <p:cNvPr id="46" name="Rectangle 45">
              <a:extLst>
                <a:ext uri="{FF2B5EF4-FFF2-40B4-BE49-F238E27FC236}">
                  <a16:creationId xmlns="" xmlns:a16="http://schemas.microsoft.com/office/drawing/2014/main" id="{112205AA-0EFD-43D4-820D-AB9ABB3FCDEC}"/>
                </a:ext>
              </a:extLst>
            </p:cNvPr>
            <p:cNvSpPr/>
            <p:nvPr/>
          </p:nvSpPr>
          <p:spPr bwMode="auto">
            <a:xfrm>
              <a:off x="361951" y="2567044"/>
              <a:ext cx="11223404" cy="143264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D200"/>
              </a:solidFill>
              <a:prstDash val="dash"/>
            </a:ln>
            <a:effectLst/>
          </p:spPr>
          <p:txBody>
            <a:bodyPr lIns="87265" tIns="43632" rIns="87265" bIns="43632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D91B5611-7DE0-42C8-800E-33864370A176}"/>
                </a:ext>
              </a:extLst>
            </p:cNvPr>
            <p:cNvGrpSpPr/>
            <p:nvPr/>
          </p:nvGrpSpPr>
          <p:grpSpPr>
            <a:xfrm>
              <a:off x="508175" y="2665379"/>
              <a:ext cx="3629476" cy="1019668"/>
              <a:chOff x="506027" y="2665379"/>
              <a:chExt cx="3629476" cy="101966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="" xmlns:a16="http://schemas.microsoft.com/office/drawing/2014/main" id="{6D6D2E93-4579-402D-9896-842FD3BB3B6A}"/>
                  </a:ext>
                </a:extLst>
              </p:cNvPr>
              <p:cNvSpPr/>
              <p:nvPr/>
            </p:nvSpPr>
            <p:spPr bwMode="auto">
              <a:xfrm>
                <a:off x="514351" y="2665379"/>
                <a:ext cx="3612307" cy="76362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rgbClr val="0070C0"/>
                </a:solidFill>
                <a:prstDash val="dash"/>
              </a:ln>
              <a:effectLst/>
            </p:spPr>
            <p:txBody>
              <a:bodyPr lIns="87265" tIns="43632" rIns="87265" bIns="43632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12">
                <a:extLst>
                  <a:ext uri="{FF2B5EF4-FFF2-40B4-BE49-F238E27FC236}">
                    <a16:creationId xmlns="" xmlns:a16="http://schemas.microsoft.com/office/drawing/2014/main" id="{983C96D1-229F-446B-A80F-C02EBEC938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527" y="2760786"/>
                <a:ext cx="1669923" cy="57913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Histograma, normalidade e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transformação Box-Cox</a:t>
                </a:r>
                <a:endParaRPr lang="pt-BR" sz="80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56" name="Rectangle 12">
                <a:extLst>
                  <a:ext uri="{FF2B5EF4-FFF2-40B4-BE49-F238E27FC236}">
                    <a16:creationId xmlns="" xmlns:a16="http://schemas.microsoft.com/office/drawing/2014/main" id="{58673CC2-D907-48CE-8463-359B4BA64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250" y="2745546"/>
                <a:ext cx="1717944" cy="60805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Análise de diferenças entre os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dados – ANOVA,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boxplot</a:t>
                </a: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, t-</a:t>
                </a: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confidence</a:t>
                </a: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interval</a:t>
                </a:r>
                <a:endParaRPr lang="pt-BR" sz="80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38" name="Rectangle 12">
                <a:extLst>
                  <a:ext uri="{FF2B5EF4-FFF2-40B4-BE49-F238E27FC236}">
                    <a16:creationId xmlns="" xmlns:a16="http://schemas.microsoft.com/office/drawing/2014/main" id="{7F5AB138-79DD-42E0-9EC3-B32E0E839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27" y="3492063"/>
                <a:ext cx="3629476" cy="1929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Caracterização</a:t>
                </a:r>
                <a:r>
                  <a:rPr lang="en-US" sz="900" b="1" dirty="0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Estática</a:t>
                </a:r>
                <a:r>
                  <a:rPr lang="en-US" sz="900" b="1" dirty="0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/</a:t>
                </a:r>
                <a:r>
                  <a:rPr lang="en-US" sz="900" b="1" dirty="0" err="1">
                    <a:solidFill>
                      <a:srgbClr val="002060"/>
                    </a:solidFill>
                    <a:latin typeface="EYInterstate" pitchFamily="2" charset="0"/>
                    <a:ea typeface="+mn-ea"/>
                    <a:cs typeface="Arial" charset="0"/>
                  </a:rPr>
                  <a:t>Avali</a:t>
                </a:r>
                <a:r>
                  <a:rPr lang="en-US" sz="900" b="1" dirty="0" err="1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ação</a:t>
                </a:r>
                <a:r>
                  <a:rPr lang="en-US" sz="900" b="1" dirty="0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 das </a:t>
                </a:r>
                <a:r>
                  <a:rPr lang="en-US" sz="900" b="1" dirty="0" err="1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Estatísticas</a:t>
                </a:r>
                <a:r>
                  <a:rPr lang="en-US" sz="900" b="1" dirty="0">
                    <a:solidFill>
                      <a:srgbClr val="002060"/>
                    </a:solidFill>
                    <a:latin typeface="EYInterstate" pitchFamily="2" charset="0"/>
                    <a:cs typeface="Arial" charset="0"/>
                  </a:rPr>
                  <a:t> dos </a:t>
                </a:r>
                <a:r>
                  <a:rPr lang="en-US" sz="900" b="1" dirty="0">
                    <a:solidFill>
                      <a:srgbClr val="002060"/>
                    </a:solidFill>
                    <a:latin typeface="EYInterstate" pitchFamily="2" charset="0"/>
                    <a:ea typeface="+mn-ea"/>
                    <a:cs typeface="Arial" charset="0"/>
                  </a:rPr>
                  <a:t>Dados</a:t>
                </a:r>
                <a:endParaRPr lang="pt-BR" sz="800" dirty="0">
                  <a:solidFill>
                    <a:srgbClr val="002060"/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21913DCE-4526-42D2-9BC1-229F7F657B3E}"/>
                </a:ext>
              </a:extLst>
            </p:cNvPr>
            <p:cNvGrpSpPr/>
            <p:nvPr/>
          </p:nvGrpSpPr>
          <p:grpSpPr>
            <a:xfrm>
              <a:off x="4350837" y="2665379"/>
              <a:ext cx="3655928" cy="1334310"/>
              <a:chOff x="4175348" y="2665379"/>
              <a:chExt cx="3655928" cy="133431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="" xmlns:a16="http://schemas.microsoft.com/office/drawing/2014/main" id="{20A3E45B-D816-4540-8E74-86BE24A0BA87}"/>
                  </a:ext>
                </a:extLst>
              </p:cNvPr>
              <p:cNvSpPr/>
              <p:nvPr/>
            </p:nvSpPr>
            <p:spPr bwMode="auto">
              <a:xfrm>
                <a:off x="4175348" y="2665379"/>
                <a:ext cx="3655928" cy="76362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4"/>
                </a:solidFill>
                <a:prstDash val="dash"/>
              </a:ln>
              <a:effectLst/>
            </p:spPr>
            <p:txBody>
              <a:bodyPr lIns="87265" tIns="43632" rIns="87265" bIns="43632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="" xmlns:a16="http://schemas.microsoft.com/office/drawing/2014/main" id="{4258135B-14F7-4392-AAE1-6050AF226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2514" y="2754424"/>
                <a:ext cx="1461003" cy="594377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spcAft>
                    <a:spcPts val="572"/>
                  </a:spcAft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Gráficos de Controle </a:t>
                </a:r>
              </a:p>
              <a:p>
                <a:pPr algn="ctr" defTabSz="872438">
                  <a:lnSpc>
                    <a:spcPct val="110000"/>
                  </a:lnSpc>
                  <a:spcAft>
                    <a:spcPts val="572"/>
                  </a:spcAft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Estatístico </a:t>
                </a:r>
              </a:p>
              <a:p>
                <a:pPr algn="ctr" defTabSz="872438">
                  <a:lnSpc>
                    <a:spcPct val="110000"/>
                  </a:lnSpc>
                  <a:spcAft>
                    <a:spcPts val="572"/>
                  </a:spcAft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de Processos</a:t>
                </a:r>
                <a:endParaRPr lang="pt-BR" sz="9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36" name="Rectangle 12">
                <a:extLst>
                  <a:ext uri="{FF2B5EF4-FFF2-40B4-BE49-F238E27FC236}">
                    <a16:creationId xmlns="" xmlns:a16="http://schemas.microsoft.com/office/drawing/2014/main" id="{6C66FEC7-D21D-4691-A71B-FF6F95CB0E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53023" y="2751907"/>
                <a:ext cx="1940340" cy="608291"/>
              </a:xfrm>
              <a:prstGeom prst="rect">
                <a:avLst/>
              </a:prstGeom>
              <a:solidFill>
                <a:srgbClr val="FFFF0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Séries temporais, </a:t>
                </a: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scatter</a:t>
                </a: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plots</a:t>
                </a: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,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correlações lineares e correlações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 lineares múltiplas</a:t>
                </a:r>
                <a:endParaRPr lang="pt-BR" sz="80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73" name="Rectangle 12">
                <a:extLst>
                  <a:ext uri="{FF2B5EF4-FFF2-40B4-BE49-F238E27FC236}">
                    <a16:creationId xmlns="" xmlns:a16="http://schemas.microsoft.com/office/drawing/2014/main" id="{D08C13E8-1457-42B5-ACF4-993537704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441" y="3403177"/>
                <a:ext cx="3629476" cy="596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Caracterização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Dinâmica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/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Avali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ação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do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Comportamento</a:t>
                </a:r>
                <a:endParaRPr lang="en-US" sz="900" b="1" dirty="0">
                  <a:solidFill>
                    <a:schemeClr val="accent4">
                      <a:lumMod val="50000"/>
                    </a:schemeClr>
                  </a:solidFill>
                  <a:latin typeface="EYInterstate" pitchFamily="2" charset="0"/>
                  <a:cs typeface="Arial" charset="0"/>
                </a:endParaRP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Temporal dos Dados e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Indicadores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/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Observação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 de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Mudanças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ea typeface="+mn-ea"/>
                    <a:cs typeface="Arial" charset="0"/>
                  </a:rPr>
                  <a:t> e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Melhorias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/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Avaliação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de Outliers e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Causas</a:t>
                </a:r>
                <a:r>
                  <a:rPr lang="en-US" sz="900" b="1" dirty="0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chemeClr val="accent4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Especiais</a:t>
                </a:r>
                <a:endParaRPr lang="pt-BR" sz="800" dirty="0">
                  <a:solidFill>
                    <a:schemeClr val="accent4">
                      <a:lumMod val="50000"/>
                    </a:schemeClr>
                  </a:solidFill>
                  <a:latin typeface="EYInterstate" pitchFamily="2" charset="0"/>
                  <a:cs typeface="Arial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4EBF45B8-279F-4669-B88A-72454C4355E3}"/>
                </a:ext>
              </a:extLst>
            </p:cNvPr>
            <p:cNvGrpSpPr/>
            <p:nvPr/>
          </p:nvGrpSpPr>
          <p:grpSpPr>
            <a:xfrm>
              <a:off x="8101810" y="2658529"/>
              <a:ext cx="3508235" cy="1326594"/>
              <a:chOff x="7972500" y="2658529"/>
              <a:chExt cx="3508235" cy="1326594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="" xmlns:a16="http://schemas.microsoft.com/office/drawing/2014/main" id="{EE9D120F-5C5F-4EB2-861F-BCB22CEFDA71}"/>
                  </a:ext>
                </a:extLst>
              </p:cNvPr>
              <p:cNvSpPr/>
              <p:nvPr/>
            </p:nvSpPr>
            <p:spPr bwMode="auto">
              <a:xfrm>
                <a:off x="8197158" y="2658529"/>
                <a:ext cx="3074785" cy="76362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9525" cap="flat" cmpd="sng" algn="ctr">
                <a:solidFill>
                  <a:schemeClr val="accent6">
                    <a:lumMod val="50000"/>
                  </a:schemeClr>
                </a:solidFill>
                <a:prstDash val="dash"/>
              </a:ln>
              <a:effectLst/>
            </p:spPr>
            <p:txBody>
              <a:bodyPr lIns="87265" tIns="43632" rIns="87265" bIns="43632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Rectangle 12">
                <a:extLst>
                  <a:ext uri="{FF2B5EF4-FFF2-40B4-BE49-F238E27FC236}">
                    <a16:creationId xmlns="" xmlns:a16="http://schemas.microsoft.com/office/drawing/2014/main" id="{78C3A117-BEBA-4662-8DE0-2A0BD0553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03647" y="2733615"/>
                <a:ext cx="1397914" cy="618674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Análise do Processo –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Capacidade</a:t>
                </a:r>
                <a:endParaRPr lang="pt-BR" sz="9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65" name="Rectangle 12">
                <a:extLst>
                  <a:ext uri="{FF2B5EF4-FFF2-40B4-BE49-F238E27FC236}">
                    <a16:creationId xmlns="" xmlns:a16="http://schemas.microsoft.com/office/drawing/2014/main" id="{18C744FA-B566-4E0E-A486-E80ADC36A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87768" y="2733614"/>
                <a:ext cx="1397914" cy="608053"/>
              </a:xfrm>
              <a:prstGeom prst="rect">
                <a:avLst/>
              </a:prstGeom>
              <a:solidFill>
                <a:srgbClr val="92D050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Análise do Processo –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Diagrama de Pareto</a:t>
                </a:r>
                <a:endParaRPr lang="pt-BR" sz="9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76" name="Rectangle 12">
                <a:extLst>
                  <a:ext uri="{FF2B5EF4-FFF2-40B4-BE49-F238E27FC236}">
                    <a16:creationId xmlns="" xmlns:a16="http://schemas.microsoft.com/office/drawing/2014/main" id="{24A8AA9A-2E3E-4CAB-A45B-8E1CA7309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2500" y="3388611"/>
                <a:ext cx="3508235" cy="596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Caracterização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Global do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Processo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: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Centralidade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/ Atendimento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às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Especificações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(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Voz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do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Cliente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x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Voz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do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Processo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)/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Avaliação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de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Causas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,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Efeitos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e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Problemas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Mais</a:t>
                </a:r>
                <a:r>
                  <a:rPr lang="en-US" sz="900" b="1" dirty="0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chemeClr val="accent6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Recorrentes</a:t>
                </a:r>
                <a:endParaRPr lang="pt-BR" sz="800" dirty="0">
                  <a:solidFill>
                    <a:schemeClr val="accent6">
                      <a:lumMod val="50000"/>
                    </a:schemeClr>
                  </a:solidFill>
                  <a:latin typeface="EYInterstate" pitchFamily="2" charset="0"/>
                  <a:cs typeface="Arial" charset="0"/>
                </a:endParaRPr>
              </a:p>
            </p:txBody>
          </p:sp>
        </p:grpSp>
      </p:grp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1A24A81A-4341-4DF1-ACFF-89A5A40BF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5782" y="3967271"/>
            <a:ext cx="7398618" cy="597304"/>
          </a:xfrm>
          <a:prstGeom prst="rect">
            <a:avLst/>
          </a:prstGeom>
          <a:solidFill>
            <a:srgbClr val="646464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87243" tIns="43622" rIns="87243" bIns="43622" anchor="ctr"/>
          <a:lstStyle/>
          <a:p>
            <a:pPr algn="ctr" defTabSz="872438" rtl="0">
              <a:defRPr/>
            </a:pP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Machine Learning </a:t>
            </a:r>
            <a:r>
              <a:rPr lang="en-US" sz="1600" b="1" dirty="0" err="1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Customizado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600" b="1" dirty="0" err="1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aos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Dados do </a:t>
            </a:r>
            <a:r>
              <a:rPr lang="en-US" sz="1600" b="1" dirty="0" err="1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Cliente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600" b="1" dirty="0" err="1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ou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r>
              <a:rPr lang="en-US" sz="1600" b="1" dirty="0" err="1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Usuário</a:t>
            </a:r>
            <a:endParaRPr lang="en-US" sz="1600" b="1" dirty="0">
              <a:solidFill>
                <a:srgbClr val="FFD200"/>
              </a:solidFill>
              <a:latin typeface="EYInterstate" pitchFamily="2" charset="0"/>
              <a:cs typeface="Arial" charset="0"/>
            </a:endParaRPr>
          </a:p>
          <a:p>
            <a:pPr algn="ctr" defTabSz="872438" rtl="0">
              <a:defRPr/>
            </a:pP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Estrutura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adaptada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detalhadamente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de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acordo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com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os</a:t>
            </a:r>
            <a:r>
              <a:rPr lang="en-US" sz="1600" b="1" i="1" dirty="0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 dados </a:t>
            </a:r>
            <a:r>
              <a:rPr lang="en-US" sz="1600" b="1" i="1" dirty="0" err="1">
                <a:solidFill>
                  <a:srgbClr val="FFD200"/>
                </a:solidFill>
                <a:latin typeface="EYInterstate" pitchFamily="2" charset="0"/>
                <a:cs typeface="Arial" charset="0"/>
              </a:rPr>
              <a:t>disponíveis</a:t>
            </a:r>
            <a:r>
              <a:rPr lang="en-US" sz="1600" b="1" dirty="0">
                <a:solidFill>
                  <a:srgbClr val="FFD200"/>
                </a:solidFill>
                <a:latin typeface="EYInterstate" pitchFamily="2" charset="0"/>
                <a:ea typeface="+mn-ea"/>
                <a:cs typeface="Arial" charset="0"/>
              </a:rPr>
              <a:t> </a:t>
            </a:r>
            <a:endParaRPr lang="pt-BR" sz="1600" b="1" dirty="0">
              <a:solidFill>
                <a:srgbClr val="FFD200"/>
              </a:solidFill>
              <a:latin typeface="EYInterstate" pitchFamily="2" charset="0"/>
              <a:ea typeface="+mn-ea"/>
              <a:cs typeface="Arial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F7695A4-8C3E-457F-A801-612885BA9A67}"/>
              </a:ext>
            </a:extLst>
          </p:cNvPr>
          <p:cNvGrpSpPr/>
          <p:nvPr/>
        </p:nvGrpSpPr>
        <p:grpSpPr>
          <a:xfrm>
            <a:off x="537375" y="4693364"/>
            <a:ext cx="10777617" cy="1134907"/>
            <a:chOff x="306556" y="4622343"/>
            <a:chExt cx="10839450" cy="1134907"/>
          </a:xfrm>
        </p:grpSpPr>
        <p:sp>
          <p:nvSpPr>
            <p:cNvPr id="81" name="Rectangle 80">
              <a:extLst>
                <a:ext uri="{FF2B5EF4-FFF2-40B4-BE49-F238E27FC236}">
                  <a16:creationId xmlns="" xmlns:a16="http://schemas.microsoft.com/office/drawing/2014/main" id="{8A7F019C-6F24-46D6-95F8-98AE00849F93}"/>
                </a:ext>
              </a:extLst>
            </p:cNvPr>
            <p:cNvSpPr/>
            <p:nvPr/>
          </p:nvSpPr>
          <p:spPr bwMode="auto">
            <a:xfrm>
              <a:off x="306556" y="4622343"/>
              <a:ext cx="10839450" cy="1134907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solidFill>
                <a:srgbClr val="FFD200"/>
              </a:solidFill>
              <a:prstDash val="dash"/>
            </a:ln>
            <a:effectLst/>
          </p:spPr>
          <p:txBody>
            <a:bodyPr lIns="87265" tIns="43632" rIns="87265" bIns="43632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dirty="0">
                <a:solidFill>
                  <a:srgbClr val="FFFFFF"/>
                </a:solidFill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="" xmlns:a16="http://schemas.microsoft.com/office/drawing/2014/main" id="{E373DE00-1021-40C0-8E25-87F53A43E68C}"/>
                </a:ext>
              </a:extLst>
            </p:cNvPr>
            <p:cNvGrpSpPr/>
            <p:nvPr/>
          </p:nvGrpSpPr>
          <p:grpSpPr>
            <a:xfrm>
              <a:off x="445475" y="4715337"/>
              <a:ext cx="3636781" cy="882961"/>
              <a:chOff x="498722" y="2660039"/>
              <a:chExt cx="3636781" cy="882961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="" xmlns:a16="http://schemas.microsoft.com/office/drawing/2014/main" id="{80597F8E-AAF4-4246-A6CC-D2EF6B72C518}"/>
                  </a:ext>
                </a:extLst>
              </p:cNvPr>
              <p:cNvSpPr/>
              <p:nvPr/>
            </p:nvSpPr>
            <p:spPr bwMode="auto">
              <a:xfrm>
                <a:off x="498722" y="2660039"/>
                <a:ext cx="3612307" cy="668890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9525" cap="flat" cmpd="sng" algn="ctr">
                <a:solidFill>
                  <a:schemeClr val="tx2">
                    <a:lumMod val="75000"/>
                  </a:schemeClr>
                </a:solidFill>
                <a:prstDash val="dash"/>
              </a:ln>
              <a:effectLst/>
            </p:spPr>
            <p:txBody>
              <a:bodyPr lIns="87265" tIns="43632" rIns="87265" bIns="43632" anchor="ctr"/>
              <a:lstStyle/>
              <a:p>
                <a:pPr algn="ctr" rt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000">
                  <a:solidFill>
                    <a:srgbClr val="FFFFFF"/>
                  </a:solidFill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4" name="Rectangle 12">
                <a:extLst>
                  <a:ext uri="{FF2B5EF4-FFF2-40B4-BE49-F238E27FC236}">
                    <a16:creationId xmlns="" xmlns:a16="http://schemas.microsoft.com/office/drawing/2014/main" id="{AC598366-92D9-4115-8EBC-867EB712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527" y="2738753"/>
                <a:ext cx="1669923" cy="52264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chemeClr val="bg1"/>
                    </a:solidFill>
                    <a:latin typeface="EYInterstate" pitchFamily="2" charset="0"/>
                    <a:cs typeface="Arial" charset="0"/>
                  </a:rPr>
                  <a:t>Regressão Logística</a:t>
                </a:r>
                <a:endParaRPr lang="pt-BR" sz="800" dirty="0">
                  <a:solidFill>
                    <a:schemeClr val="bg1"/>
                  </a:solidFill>
                  <a:latin typeface="EYInterstate" pitchFamily="2" charset="0"/>
                  <a:cs typeface="Arial" charset="0"/>
                </a:endParaRPr>
              </a:p>
            </p:txBody>
          </p:sp>
          <p:sp>
            <p:nvSpPr>
              <p:cNvPr id="95" name="Rectangle 12">
                <a:extLst>
                  <a:ext uri="{FF2B5EF4-FFF2-40B4-BE49-F238E27FC236}">
                    <a16:creationId xmlns="" xmlns:a16="http://schemas.microsoft.com/office/drawing/2014/main" id="{F6EB4CBD-D9AF-4921-A850-CF668D3FD8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13250" y="2738753"/>
                <a:ext cx="1717944" cy="522646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chemeClr val="bg1"/>
                    </a:solidFill>
                    <a:latin typeface="EYInterstate" pitchFamily="2" charset="0"/>
                    <a:cs typeface="Arial" charset="0"/>
                  </a:rPr>
                  <a:t>Redes Neurais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chemeClr val="bg1"/>
                    </a:solidFill>
                    <a:latin typeface="EYInterstate" pitchFamily="2" charset="0"/>
                    <a:cs typeface="Arial" charset="0"/>
                  </a:rPr>
                  <a:t>Classificatórias</a:t>
                </a:r>
                <a:endParaRPr lang="pt-BR" sz="800" dirty="0">
                  <a:solidFill>
                    <a:schemeClr val="bg1"/>
                  </a:solidFill>
                  <a:latin typeface="EYInterstate" pitchFamily="2" charset="0"/>
                  <a:cs typeface="Arial" charset="0"/>
                </a:endParaRPr>
              </a:p>
            </p:txBody>
          </p:sp>
          <p:sp>
            <p:nvSpPr>
              <p:cNvPr id="96" name="Rectangle 12">
                <a:extLst>
                  <a:ext uri="{FF2B5EF4-FFF2-40B4-BE49-F238E27FC236}">
                    <a16:creationId xmlns="" xmlns:a16="http://schemas.microsoft.com/office/drawing/2014/main" id="{9C124B0A-994B-426E-A1BA-C351EE2965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027" y="3350016"/>
                <a:ext cx="3629476" cy="1929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chemeClr val="tx2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Problemas</a:t>
                </a:r>
                <a:r>
                  <a:rPr lang="en-US" sz="900" b="1" dirty="0">
                    <a:solidFill>
                      <a:schemeClr val="tx2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 de </a:t>
                </a:r>
                <a:r>
                  <a:rPr lang="en-US" sz="900" b="1" dirty="0" err="1">
                    <a:solidFill>
                      <a:schemeClr val="tx2">
                        <a:lumMod val="50000"/>
                      </a:schemeClr>
                    </a:solidFill>
                    <a:latin typeface="EYInterstate" pitchFamily="2" charset="0"/>
                    <a:cs typeface="Arial" charset="0"/>
                  </a:rPr>
                  <a:t>Classificação</a:t>
                </a:r>
                <a:endParaRPr lang="pt-BR" sz="800" dirty="0">
                  <a:solidFill>
                    <a:schemeClr val="tx2">
                      <a:lumMod val="50000"/>
                    </a:schemeClr>
                  </a:solidFill>
                  <a:latin typeface="EYInterstate" pitchFamily="2" charset="0"/>
                  <a:cs typeface="Arial" charset="0"/>
                </a:endParaRPr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="" xmlns:a16="http://schemas.microsoft.com/office/drawing/2014/main" id="{8E174F06-5100-443D-91CC-9B60F080E0B3}"/>
                </a:ext>
              </a:extLst>
            </p:cNvPr>
            <p:cNvGrpSpPr/>
            <p:nvPr/>
          </p:nvGrpSpPr>
          <p:grpSpPr>
            <a:xfrm>
              <a:off x="7458982" y="4715337"/>
              <a:ext cx="3629476" cy="954806"/>
              <a:chOff x="4195441" y="2659218"/>
              <a:chExt cx="3629476" cy="954806"/>
            </a:xfrm>
          </p:grpSpPr>
          <p:sp>
            <p:nvSpPr>
              <p:cNvPr id="91" name="Rectangle 12">
                <a:extLst>
                  <a:ext uri="{FF2B5EF4-FFF2-40B4-BE49-F238E27FC236}">
                    <a16:creationId xmlns="" xmlns:a16="http://schemas.microsoft.com/office/drawing/2014/main" id="{9E853BD3-AFDD-4E01-B1A2-C1CD0C4C7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51648" y="2659218"/>
                <a:ext cx="3227851" cy="645458"/>
              </a:xfrm>
              <a:prstGeom prst="rect">
                <a:avLst/>
              </a:prstGeom>
              <a:solidFill>
                <a:srgbClr val="FECECF"/>
              </a:solidFill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Redes Neurais Artificiais </a:t>
                </a:r>
                <a:r>
                  <a:rPr lang="pt-BR" sz="900" b="1" dirty="0" err="1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ea typeface="+mn-ea"/>
                    <a:cs typeface="Arial" charset="0"/>
                  </a:rPr>
                  <a:t>Regressoras</a:t>
                </a:r>
                <a:endParaRPr lang="pt-BR" sz="800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92" name="Rectangle 12">
                <a:extLst>
                  <a:ext uri="{FF2B5EF4-FFF2-40B4-BE49-F238E27FC236}">
                    <a16:creationId xmlns="" xmlns:a16="http://schemas.microsoft.com/office/drawing/2014/main" id="{986C2B61-2C4A-4B3A-8D64-C6E48FBC7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5441" y="3332154"/>
                <a:ext cx="3629476" cy="2818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rgbClr val="FF0000"/>
                    </a:solidFill>
                    <a:latin typeface="EYInterstate" pitchFamily="2" charset="0"/>
                    <a:cs typeface="Arial" charset="0"/>
                  </a:rPr>
                  <a:t>Problemas</a:t>
                </a:r>
                <a:r>
                  <a:rPr lang="en-US" sz="900" b="1" dirty="0">
                    <a:solidFill>
                      <a:srgbClr val="FF0000"/>
                    </a:solidFill>
                    <a:latin typeface="EYInterstate" pitchFamily="2" charset="0"/>
                    <a:cs typeface="Arial" charset="0"/>
                  </a:rPr>
                  <a:t> de </a:t>
                </a:r>
                <a:r>
                  <a:rPr lang="en-US" sz="900" b="1" dirty="0" err="1">
                    <a:solidFill>
                      <a:srgbClr val="FF0000"/>
                    </a:solidFill>
                    <a:latin typeface="EYInterstate" pitchFamily="2" charset="0"/>
                    <a:cs typeface="Arial" charset="0"/>
                  </a:rPr>
                  <a:t>Regressão</a:t>
                </a:r>
                <a:endParaRPr lang="pt-BR" sz="800" dirty="0">
                  <a:solidFill>
                    <a:srgbClr val="FF0000"/>
                  </a:solidFill>
                  <a:latin typeface="EYInterstate" pitchFamily="2" charset="0"/>
                  <a:cs typeface="Arial" charset="0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="" xmlns:a16="http://schemas.microsoft.com/office/drawing/2014/main" id="{71A5A626-3DB3-498A-A8AF-4F2A3F394429}"/>
                </a:ext>
              </a:extLst>
            </p:cNvPr>
            <p:cNvGrpSpPr/>
            <p:nvPr/>
          </p:nvGrpSpPr>
          <p:grpSpPr>
            <a:xfrm>
              <a:off x="4217116" y="4715337"/>
              <a:ext cx="3381249" cy="1041913"/>
              <a:chOff x="8010708" y="2687990"/>
              <a:chExt cx="3381249" cy="1041913"/>
            </a:xfrm>
          </p:grpSpPr>
          <p:sp>
            <p:nvSpPr>
              <p:cNvPr id="86" name="Rectangle 12">
                <a:extLst>
                  <a:ext uri="{FF2B5EF4-FFF2-40B4-BE49-F238E27FC236}">
                    <a16:creationId xmlns="" xmlns:a16="http://schemas.microsoft.com/office/drawing/2014/main" id="{4A759E6D-6956-4509-8AF7-0E0C96BB3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99487" y="2687990"/>
                <a:ext cx="3227852" cy="645458"/>
              </a:xfrm>
              <a:prstGeom prst="rect">
                <a:avLst/>
              </a:prstGeom>
              <a:solidFill>
                <a:srgbClr val="F3BBF0"/>
              </a:solidFill>
              <a:ln w="9525">
                <a:solidFill>
                  <a:srgbClr val="7030A0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SHAP: Ferramenta baseada em Teoria dos Jogos para </a:t>
                </a: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pt-BR" sz="900" b="1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EYInterstate" pitchFamily="2" charset="0"/>
                    <a:cs typeface="Arial" charset="0"/>
                  </a:rPr>
                  <a:t>Análise de Bases de Dados e Informações Históricas</a:t>
                </a:r>
                <a:endParaRPr lang="pt-BR" sz="900" b="1" dirty="0">
                  <a:solidFill>
                    <a:srgbClr val="000000">
                      <a:lumMod val="95000"/>
                      <a:lumOff val="5000"/>
                    </a:srgbClr>
                  </a:solidFill>
                  <a:latin typeface="EYInterstate" pitchFamily="2" charset="0"/>
                  <a:ea typeface="+mn-ea"/>
                  <a:cs typeface="Arial" charset="0"/>
                </a:endParaRPr>
              </a:p>
            </p:txBody>
          </p:sp>
          <p:sp>
            <p:nvSpPr>
              <p:cNvPr id="88" name="Rectangle 12">
                <a:extLst>
                  <a:ext uri="{FF2B5EF4-FFF2-40B4-BE49-F238E27FC236}">
                    <a16:creationId xmlns="" xmlns:a16="http://schemas.microsoft.com/office/drawing/2014/main" id="{4B7E8CE6-C2BF-4573-BBA0-55376F7ACF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0708" y="3361977"/>
                <a:ext cx="3381249" cy="36792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lIns="87243" tIns="43622" rIns="87243" bIns="43622" anchor="ctr"/>
              <a:lstStyle/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Determinação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dos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Parâmetros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mais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Relevantes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do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Modelo</a:t>
                </a:r>
                <a:endParaRPr lang="en-US" sz="900" b="1" dirty="0">
                  <a:solidFill>
                    <a:srgbClr val="7030A0"/>
                  </a:solidFill>
                  <a:latin typeface="EYInterstate" pitchFamily="2" charset="0"/>
                  <a:cs typeface="Arial" charset="0"/>
                </a:endParaRPr>
              </a:p>
              <a:p>
                <a:pPr algn="ctr" defTabSz="872438">
                  <a:lnSpc>
                    <a:spcPct val="110000"/>
                  </a:lnSpc>
                  <a:defRPr/>
                </a:pP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ML e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Eliminação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de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Fatores</a:t>
                </a:r>
                <a:r>
                  <a:rPr lang="en-US" sz="900" b="1" dirty="0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 da </a:t>
                </a:r>
                <a:r>
                  <a:rPr lang="en-US" sz="900" b="1" dirty="0" err="1">
                    <a:solidFill>
                      <a:srgbClr val="7030A0"/>
                    </a:solidFill>
                    <a:latin typeface="EYInterstate" pitchFamily="2" charset="0"/>
                    <a:cs typeface="Arial" charset="0"/>
                  </a:rPr>
                  <a:t>Modelagem</a:t>
                </a:r>
                <a:endParaRPr lang="pt-BR" sz="800" dirty="0">
                  <a:solidFill>
                    <a:srgbClr val="7030A0"/>
                  </a:solidFill>
                  <a:latin typeface="EYInterstate" pitchFamily="2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2319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95346" y="62146"/>
            <a:ext cx="9834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976544" y="1387709"/>
            <a:ext cx="104046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Plataforma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Open Source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adequada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Data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Visualização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Browser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2BA0569-D990-47E6-B8F1-C05DF8037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418" y="2386206"/>
            <a:ext cx="9277164" cy="38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93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817648" y="62146"/>
            <a:ext cx="981210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763480" y="1298931"/>
            <a:ext cx="10742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Notebooks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divididos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células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numeradas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com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práticas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teóricas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5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primeiras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células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iguais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Notebooks: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contêm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commandos 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carregamento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das bases de dados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navegar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Notebook.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carregadas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bases de dados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formatos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xlsx, csv com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 csv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cabeçalho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formato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apresenta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célula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separada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para ser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carregado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célula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executada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separadamente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meio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atalho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Shift + Enter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teclas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navegação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 Notebook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ser salvo com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imagens,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possibilitando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compartilhe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facilmente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análises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 design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modularizado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permite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que 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execute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somente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adequadas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trabalho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Várias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expandidas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necessidade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(por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se for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necessária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inclusão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4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subdivisões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temporais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592402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884556" y="62146"/>
            <a:ext cx="97451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00C57EA-3C19-4FD9-84C3-364F5CDA0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183469"/>
            <a:ext cx="10820400" cy="503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541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38868" y="62146"/>
            <a:ext cx="100908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Google </a:t>
            </a:r>
            <a:r>
              <a:rPr lang="en-US" b="1" dirty="0" err="1">
                <a:solidFill>
                  <a:schemeClr val="tx1"/>
                </a:solidFill>
              </a:rPr>
              <a:t>Colab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763480" y="1298931"/>
            <a:ext cx="1074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Aspecto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execução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semelhantes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diretamente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nuvem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Compartilhamento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tempo real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análises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175CE7-6822-45C4-B9AC-747FB48C1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79" y="2168962"/>
            <a:ext cx="9419207" cy="39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52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62146"/>
            <a:ext cx="9957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Google </a:t>
            </a:r>
            <a:r>
              <a:rPr lang="en-US" b="1" dirty="0" err="1">
                <a:solidFill>
                  <a:schemeClr val="tx1"/>
                </a:solidFill>
              </a:rPr>
              <a:t>Colab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F32DE88-EA13-401B-BC8F-11335212F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6921"/>
            <a:ext cx="10820400" cy="498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94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72322" y="62146"/>
            <a:ext cx="100574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685800" y="1298931"/>
            <a:ext cx="10820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Sistema,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célula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dedicada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carregar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fará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específica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Basta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carregar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célula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comprometer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memória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desta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abordagem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garante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que 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trabalhe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com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arquivos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extremamente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leves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o notebook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extenso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ocupa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apenas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cerca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500 KB.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Após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função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encontram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específicas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seus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parâmetros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de entrada.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terceira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célula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dedicada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aplicação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análise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dados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particulares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dando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instruções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 que 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usuário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deve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substituir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campo (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campos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aspas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nomes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incluídos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Também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exportar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relatórios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gerados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formato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csv.</a:t>
            </a:r>
          </a:p>
        </p:txBody>
      </p:sp>
    </p:spTree>
    <p:extLst>
      <p:ext uri="{BB962C8B-B14F-4D97-AF65-F5344CB8AC3E}">
        <p14:creationId xmlns:p14="http://schemas.microsoft.com/office/powerpoint/2010/main" val="2352943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16926" y="62146"/>
            <a:ext cx="100128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84AED9C-34E2-470F-B73B-0B43FF2D4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34440"/>
            <a:ext cx="10820400" cy="498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21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EA1E450D-45E4-40D0-B97A-7BBEA3F7F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888" y="624110"/>
            <a:ext cx="8415724" cy="1280890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E6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Índice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44E0C24-AEEC-41BD-8FBC-9A0642F537AA}"/>
              </a:ext>
            </a:extLst>
          </p:cNvPr>
          <p:cNvSpPr txBox="1"/>
          <p:nvPr/>
        </p:nvSpPr>
        <p:spPr>
          <a:xfrm>
            <a:off x="3088888" y="1784138"/>
            <a:ext cx="86523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Lean Six Sigma: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Melhoria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Análise estatística de dados – Entendimento da Variação – Principais softwares no mercado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Estrutura do Framework em 2 níveis: Geral e ML Customizado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Visão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Componentes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principais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►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exemplos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classificação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8915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50020" y="62146"/>
            <a:ext cx="100797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Visão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Geral</a:t>
            </a:r>
            <a:r>
              <a:rPr lang="en-US" b="1" dirty="0">
                <a:solidFill>
                  <a:schemeClr val="tx1"/>
                </a:solidFill>
              </a:rPr>
              <a:t> – Anaconda </a:t>
            </a:r>
            <a:r>
              <a:rPr lang="en-US" b="1" dirty="0" err="1">
                <a:solidFill>
                  <a:schemeClr val="tx1"/>
                </a:solidFill>
              </a:rPr>
              <a:t>Jupyter</a:t>
            </a:r>
            <a:r>
              <a:rPr lang="en-US" b="1" dirty="0">
                <a:solidFill>
                  <a:schemeClr val="tx1"/>
                </a:solidFill>
              </a:rPr>
              <a:t> Notebook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87A74D80-19C3-4AB5-9BDA-6C1FBF2E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221110"/>
            <a:ext cx="10820399" cy="49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3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458A214-74C1-4EA3-A879-062A29657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38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61892" y="62146"/>
            <a:ext cx="9867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763480" y="1298931"/>
            <a:ext cx="1074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gráficos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acordo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com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distribuição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estatística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dos dados.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2B55AF2-F8A7-4150-98A3-F2053BCD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555" y="1780317"/>
            <a:ext cx="8605408" cy="444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>
          <a:xfrm>
            <a:off x="2507003" y="93276"/>
            <a:ext cx="7225274" cy="342919"/>
          </a:xfrm>
          <a:prstGeom prst="rect">
            <a:avLst/>
          </a:prstGeom>
          <a:noFill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Escolha de Gráficos de Controle Estatístico de Processos</a:t>
            </a:r>
          </a:p>
        </p:txBody>
      </p:sp>
      <p:grpSp>
        <p:nvGrpSpPr>
          <p:cNvPr id="215" name="Grupo 214"/>
          <p:cNvGrpSpPr/>
          <p:nvPr/>
        </p:nvGrpSpPr>
        <p:grpSpPr>
          <a:xfrm>
            <a:off x="602166" y="436195"/>
            <a:ext cx="10125307" cy="6297152"/>
            <a:chOff x="0" y="1139825"/>
            <a:chExt cx="8569325" cy="5593522"/>
          </a:xfrm>
        </p:grpSpPr>
        <p:sp>
          <p:nvSpPr>
            <p:cNvPr id="216" name="Text Box 1033"/>
            <p:cNvSpPr txBox="1">
              <a:spLocks noChangeArrowheads="1"/>
            </p:cNvSpPr>
            <p:nvPr/>
          </p:nvSpPr>
          <p:spPr bwMode="auto">
            <a:xfrm>
              <a:off x="212725" y="1412875"/>
              <a:ext cx="18415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endParaRPr lang="pt-BR" altLang="pt-BR" sz="2400"/>
            </a:p>
          </p:txBody>
        </p:sp>
        <p:sp>
          <p:nvSpPr>
            <p:cNvPr id="217" name="Rectangle 1035"/>
            <p:cNvSpPr>
              <a:spLocks noChangeArrowheads="1"/>
            </p:cNvSpPr>
            <p:nvPr/>
          </p:nvSpPr>
          <p:spPr bwMode="auto">
            <a:xfrm>
              <a:off x="3538538" y="1143000"/>
              <a:ext cx="1766887" cy="29368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18" name="Rectangle 1036"/>
            <p:cNvSpPr>
              <a:spLocks noChangeArrowheads="1"/>
            </p:cNvSpPr>
            <p:nvPr/>
          </p:nvSpPr>
          <p:spPr bwMode="auto">
            <a:xfrm>
              <a:off x="685800" y="4276725"/>
              <a:ext cx="1011238" cy="49053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19" name="Rectangle 1037"/>
            <p:cNvSpPr>
              <a:spLocks noChangeArrowheads="1"/>
            </p:cNvSpPr>
            <p:nvPr/>
          </p:nvSpPr>
          <p:spPr bwMode="auto">
            <a:xfrm>
              <a:off x="685800" y="5199063"/>
              <a:ext cx="884238" cy="39211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grpSp>
          <p:nvGrpSpPr>
            <p:cNvPr id="220" name="Group 1040"/>
            <p:cNvGrpSpPr>
              <a:grpSpLocks/>
            </p:cNvGrpSpPr>
            <p:nvPr/>
          </p:nvGrpSpPr>
          <p:grpSpPr bwMode="auto">
            <a:xfrm>
              <a:off x="3521075" y="4887913"/>
              <a:ext cx="960438" cy="290512"/>
              <a:chOff x="4404" y="7306"/>
              <a:chExt cx="1454" cy="567"/>
            </a:xfrm>
          </p:grpSpPr>
          <p:sp>
            <p:nvSpPr>
              <p:cNvPr id="421" name="Line 1041"/>
              <p:cNvSpPr>
                <a:spLocks noChangeShapeType="1"/>
              </p:cNvSpPr>
              <p:nvPr/>
            </p:nvSpPr>
            <p:spPr bwMode="auto">
              <a:xfrm>
                <a:off x="4404" y="7306"/>
                <a:ext cx="1258" cy="467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2" name="Freeform 1042"/>
              <p:cNvSpPr>
                <a:spLocks/>
              </p:cNvSpPr>
              <p:nvPr/>
            </p:nvSpPr>
            <p:spPr bwMode="auto">
              <a:xfrm>
                <a:off x="5623" y="7674"/>
                <a:ext cx="235" cy="199"/>
              </a:xfrm>
              <a:custGeom>
                <a:avLst/>
                <a:gdLst>
                  <a:gd name="T0" fmla="*/ 0 w 235"/>
                  <a:gd name="T1" fmla="*/ 199 h 199"/>
                  <a:gd name="T2" fmla="*/ 235 w 235"/>
                  <a:gd name="T3" fmla="*/ 173 h 199"/>
                  <a:gd name="T4" fmla="*/ 75 w 235"/>
                  <a:gd name="T5" fmla="*/ 0 h 199"/>
                  <a:gd name="T6" fmla="*/ 0 w 235"/>
                  <a:gd name="T7" fmla="*/ 199 h 1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5" h="199">
                    <a:moveTo>
                      <a:pt x="0" y="199"/>
                    </a:moveTo>
                    <a:lnTo>
                      <a:pt x="235" y="173"/>
                    </a:lnTo>
                    <a:lnTo>
                      <a:pt x="75" y="0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1" name="Group 1043"/>
            <p:cNvGrpSpPr>
              <a:grpSpLocks/>
            </p:cNvGrpSpPr>
            <p:nvPr/>
          </p:nvGrpSpPr>
          <p:grpSpPr bwMode="auto">
            <a:xfrm>
              <a:off x="3451225" y="4887913"/>
              <a:ext cx="139700" cy="293687"/>
              <a:chOff x="4299" y="7306"/>
              <a:chExt cx="212" cy="573"/>
            </a:xfrm>
          </p:grpSpPr>
          <p:sp>
            <p:nvSpPr>
              <p:cNvPr id="419" name="Line 1044"/>
              <p:cNvSpPr>
                <a:spLocks noChangeShapeType="1"/>
              </p:cNvSpPr>
              <p:nvPr/>
            </p:nvSpPr>
            <p:spPr bwMode="auto">
              <a:xfrm>
                <a:off x="4404" y="7306"/>
                <a:ext cx="1" cy="36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0" name="Freeform 1045"/>
              <p:cNvSpPr>
                <a:spLocks/>
              </p:cNvSpPr>
              <p:nvPr/>
            </p:nvSpPr>
            <p:spPr bwMode="auto">
              <a:xfrm>
                <a:off x="4299" y="7668"/>
                <a:ext cx="212" cy="211"/>
              </a:xfrm>
              <a:custGeom>
                <a:avLst/>
                <a:gdLst>
                  <a:gd name="T0" fmla="*/ 0 w 212"/>
                  <a:gd name="T1" fmla="*/ 0 h 211"/>
                  <a:gd name="T2" fmla="*/ 105 w 212"/>
                  <a:gd name="T3" fmla="*/ 211 h 211"/>
                  <a:gd name="T4" fmla="*/ 212 w 212"/>
                  <a:gd name="T5" fmla="*/ 0 h 211"/>
                  <a:gd name="T6" fmla="*/ 0 w 212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" h="211">
                    <a:moveTo>
                      <a:pt x="0" y="0"/>
                    </a:moveTo>
                    <a:lnTo>
                      <a:pt x="105" y="211"/>
                    </a:lnTo>
                    <a:lnTo>
                      <a:pt x="2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222" name="Group 1046"/>
            <p:cNvGrpSpPr>
              <a:grpSpLocks/>
            </p:cNvGrpSpPr>
            <p:nvPr/>
          </p:nvGrpSpPr>
          <p:grpSpPr bwMode="auto">
            <a:xfrm>
              <a:off x="2492375" y="4768850"/>
              <a:ext cx="138113" cy="392113"/>
              <a:chOff x="2846" y="7072"/>
              <a:chExt cx="211" cy="765"/>
            </a:xfrm>
          </p:grpSpPr>
          <p:sp>
            <p:nvSpPr>
              <p:cNvPr id="417" name="Line 1047"/>
              <p:cNvSpPr>
                <a:spLocks noChangeShapeType="1"/>
              </p:cNvSpPr>
              <p:nvPr/>
            </p:nvSpPr>
            <p:spPr bwMode="auto">
              <a:xfrm>
                <a:off x="2951" y="7072"/>
                <a:ext cx="1" cy="55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8" name="Freeform 1048"/>
              <p:cNvSpPr>
                <a:spLocks/>
              </p:cNvSpPr>
              <p:nvPr/>
            </p:nvSpPr>
            <p:spPr bwMode="auto">
              <a:xfrm>
                <a:off x="2846" y="7624"/>
                <a:ext cx="211" cy="213"/>
              </a:xfrm>
              <a:custGeom>
                <a:avLst/>
                <a:gdLst>
                  <a:gd name="T0" fmla="*/ 0 w 211"/>
                  <a:gd name="T1" fmla="*/ 0 h 213"/>
                  <a:gd name="T2" fmla="*/ 105 w 211"/>
                  <a:gd name="T3" fmla="*/ 213 h 213"/>
                  <a:gd name="T4" fmla="*/ 211 w 211"/>
                  <a:gd name="T5" fmla="*/ 0 h 213"/>
                  <a:gd name="T6" fmla="*/ 0 w 211"/>
                  <a:gd name="T7" fmla="*/ 0 h 2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3">
                    <a:moveTo>
                      <a:pt x="0" y="0"/>
                    </a:moveTo>
                    <a:lnTo>
                      <a:pt x="105" y="213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23" name="Rectangle 1049"/>
            <p:cNvSpPr>
              <a:spLocks noChangeArrowheads="1"/>
            </p:cNvSpPr>
            <p:nvPr/>
          </p:nvSpPr>
          <p:spPr bwMode="auto">
            <a:xfrm>
              <a:off x="3845832" y="1199470"/>
              <a:ext cx="1195387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TIPO DE DADOS</a:t>
              </a:r>
              <a:endParaRPr lang="pt-BR" altLang="pt-BR" sz="1200" dirty="0"/>
            </a:p>
          </p:txBody>
        </p:sp>
        <p:sp>
          <p:nvSpPr>
            <p:cNvPr id="224" name="Rectangle 1050"/>
            <p:cNvSpPr>
              <a:spLocks noChangeArrowheads="1"/>
            </p:cNvSpPr>
            <p:nvPr/>
          </p:nvSpPr>
          <p:spPr bwMode="auto">
            <a:xfrm>
              <a:off x="5032375" y="1228725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25" name="Rectangle 1051"/>
            <p:cNvSpPr>
              <a:spLocks noChangeArrowheads="1"/>
            </p:cNvSpPr>
            <p:nvPr/>
          </p:nvSpPr>
          <p:spPr bwMode="auto">
            <a:xfrm>
              <a:off x="1627188" y="1855788"/>
              <a:ext cx="2146300" cy="587375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26" name="Rectangle 1052"/>
            <p:cNvSpPr>
              <a:spLocks noChangeArrowheads="1"/>
            </p:cNvSpPr>
            <p:nvPr/>
          </p:nvSpPr>
          <p:spPr bwMode="auto">
            <a:xfrm>
              <a:off x="1868488" y="1861832"/>
              <a:ext cx="170540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CONTAGEM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OU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CLASSIFICAÇÃO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(DADOS DE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ATRIBUTO</a:t>
              </a:r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)</a:t>
              </a:r>
              <a:endParaRPr lang="pt-BR" altLang="pt-BR" sz="1200" dirty="0"/>
            </a:p>
          </p:txBody>
        </p:sp>
        <p:sp>
          <p:nvSpPr>
            <p:cNvPr id="227" name="Rectangle 1053"/>
            <p:cNvSpPr>
              <a:spLocks noChangeArrowheads="1"/>
            </p:cNvSpPr>
            <p:nvPr/>
          </p:nvSpPr>
          <p:spPr bwMode="auto">
            <a:xfrm>
              <a:off x="3351213" y="1916113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28" name="Rectangle 1054"/>
            <p:cNvSpPr>
              <a:spLocks noChangeArrowheads="1"/>
            </p:cNvSpPr>
            <p:nvPr/>
          </p:nvSpPr>
          <p:spPr bwMode="auto">
            <a:xfrm>
              <a:off x="2060575" y="2057400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29" name="Rectangle 1057"/>
            <p:cNvSpPr>
              <a:spLocks noChangeArrowheads="1"/>
            </p:cNvSpPr>
            <p:nvPr/>
          </p:nvSpPr>
          <p:spPr bwMode="auto">
            <a:xfrm>
              <a:off x="3379788" y="2051050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30" name="Rectangle 1058"/>
            <p:cNvSpPr>
              <a:spLocks noChangeArrowheads="1"/>
            </p:cNvSpPr>
            <p:nvPr/>
          </p:nvSpPr>
          <p:spPr bwMode="auto">
            <a:xfrm>
              <a:off x="1801813" y="220186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31" name="Rectangle 1061"/>
            <p:cNvSpPr>
              <a:spLocks noChangeArrowheads="1"/>
            </p:cNvSpPr>
            <p:nvPr/>
          </p:nvSpPr>
          <p:spPr bwMode="auto">
            <a:xfrm>
              <a:off x="3594101" y="2195513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32" name="Rectangle 1062"/>
            <p:cNvSpPr>
              <a:spLocks noChangeArrowheads="1"/>
            </p:cNvSpPr>
            <p:nvPr/>
          </p:nvSpPr>
          <p:spPr bwMode="auto">
            <a:xfrm>
              <a:off x="5792788" y="1954213"/>
              <a:ext cx="2144712" cy="488950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33" name="Rectangle 1063"/>
            <p:cNvSpPr>
              <a:spLocks noChangeArrowheads="1"/>
            </p:cNvSpPr>
            <p:nvPr/>
          </p:nvSpPr>
          <p:spPr bwMode="auto">
            <a:xfrm>
              <a:off x="6018213" y="2013328"/>
              <a:ext cx="179356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CONTÍNUOS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(DADOS DE VARIÁVEIS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) </a:t>
              </a:r>
              <a:endParaRPr lang="pt-BR" altLang="pt-BR" sz="1200" dirty="0"/>
            </a:p>
          </p:txBody>
        </p:sp>
        <p:sp>
          <p:nvSpPr>
            <p:cNvPr id="234" name="Rectangle 1064"/>
            <p:cNvSpPr>
              <a:spLocks noChangeArrowheads="1"/>
            </p:cNvSpPr>
            <p:nvPr/>
          </p:nvSpPr>
          <p:spPr bwMode="auto">
            <a:xfrm>
              <a:off x="7389813" y="2012950"/>
              <a:ext cx="428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35" name="Rectangle 1065"/>
            <p:cNvSpPr>
              <a:spLocks noChangeArrowheads="1"/>
            </p:cNvSpPr>
            <p:nvPr/>
          </p:nvSpPr>
          <p:spPr bwMode="auto">
            <a:xfrm>
              <a:off x="5951538" y="215423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36" name="Rectangle 1066"/>
            <p:cNvSpPr>
              <a:spLocks noChangeArrowheads="1"/>
            </p:cNvSpPr>
            <p:nvPr/>
          </p:nvSpPr>
          <p:spPr bwMode="auto">
            <a:xfrm>
              <a:off x="7783513" y="215423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37" name="Rectangle 1067"/>
            <p:cNvSpPr>
              <a:spLocks noChangeArrowheads="1"/>
            </p:cNvSpPr>
            <p:nvPr/>
          </p:nvSpPr>
          <p:spPr bwMode="auto">
            <a:xfrm>
              <a:off x="1249363" y="2833688"/>
              <a:ext cx="1262062" cy="295275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38" name="Rectangle 1068"/>
            <p:cNvSpPr>
              <a:spLocks noChangeArrowheads="1"/>
            </p:cNvSpPr>
            <p:nvPr/>
          </p:nvSpPr>
          <p:spPr bwMode="auto">
            <a:xfrm>
              <a:off x="1445096" y="2888992"/>
              <a:ext cx="87825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CONTAGEM</a:t>
              </a:r>
              <a:endParaRPr lang="pt-BR" altLang="pt-BR" sz="1200" dirty="0"/>
            </a:p>
          </p:txBody>
        </p:sp>
        <p:sp>
          <p:nvSpPr>
            <p:cNvPr id="239" name="Rectangle 1071"/>
            <p:cNvSpPr>
              <a:spLocks noChangeArrowheads="1"/>
            </p:cNvSpPr>
            <p:nvPr/>
          </p:nvSpPr>
          <p:spPr bwMode="auto">
            <a:xfrm>
              <a:off x="2341563" y="2892425"/>
              <a:ext cx="428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40" name="Rectangle 1072"/>
            <p:cNvSpPr>
              <a:spLocks noChangeArrowheads="1"/>
            </p:cNvSpPr>
            <p:nvPr/>
          </p:nvSpPr>
          <p:spPr bwMode="auto">
            <a:xfrm>
              <a:off x="3267075" y="2833688"/>
              <a:ext cx="1768475" cy="295275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41" name="Rectangle 1073"/>
            <p:cNvSpPr>
              <a:spLocks noChangeArrowheads="1"/>
            </p:cNvSpPr>
            <p:nvPr/>
          </p:nvSpPr>
          <p:spPr bwMode="auto">
            <a:xfrm>
              <a:off x="3590131" y="2892408"/>
              <a:ext cx="123110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CLASSIFICAÇÃO</a:t>
              </a:r>
              <a:endParaRPr lang="pt-BR" altLang="pt-BR" sz="1200" dirty="0"/>
            </a:p>
          </p:txBody>
        </p:sp>
        <p:sp>
          <p:nvSpPr>
            <p:cNvPr id="242" name="Rectangle 1076"/>
            <p:cNvSpPr>
              <a:spLocks noChangeArrowheads="1"/>
            </p:cNvSpPr>
            <p:nvPr/>
          </p:nvSpPr>
          <p:spPr bwMode="auto">
            <a:xfrm>
              <a:off x="4792663" y="2892425"/>
              <a:ext cx="428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43" name="Rectangle 1077"/>
            <p:cNvSpPr>
              <a:spLocks noChangeArrowheads="1"/>
            </p:cNvSpPr>
            <p:nvPr/>
          </p:nvSpPr>
          <p:spPr bwMode="auto">
            <a:xfrm>
              <a:off x="995363" y="3519488"/>
              <a:ext cx="1641475" cy="39211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44" name="Rectangle 1078"/>
            <p:cNvSpPr>
              <a:spLocks noChangeArrowheads="1"/>
            </p:cNvSpPr>
            <p:nvPr/>
          </p:nvSpPr>
          <p:spPr bwMode="auto">
            <a:xfrm>
              <a:off x="1181244" y="3515003"/>
              <a:ext cx="13032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Incidentes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ou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não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conformidades</a:t>
              </a:r>
            </a:p>
          </p:txBody>
        </p:sp>
        <p:sp>
          <p:nvSpPr>
            <p:cNvPr id="245" name="Rectangle 1079"/>
            <p:cNvSpPr>
              <a:spLocks noChangeArrowheads="1"/>
            </p:cNvSpPr>
            <p:nvPr/>
          </p:nvSpPr>
          <p:spPr bwMode="auto">
            <a:xfrm>
              <a:off x="2338388" y="3579813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46" name="Rectangle 1080"/>
            <p:cNvSpPr>
              <a:spLocks noChangeArrowheads="1"/>
            </p:cNvSpPr>
            <p:nvPr/>
          </p:nvSpPr>
          <p:spPr bwMode="auto">
            <a:xfrm>
              <a:off x="1139825" y="3721100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47" name="Rectangle 1083"/>
            <p:cNvSpPr>
              <a:spLocks noChangeArrowheads="1"/>
            </p:cNvSpPr>
            <p:nvPr/>
          </p:nvSpPr>
          <p:spPr bwMode="auto">
            <a:xfrm>
              <a:off x="2495550" y="3721100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48" name="Rectangle 1084"/>
            <p:cNvSpPr>
              <a:spLocks noChangeArrowheads="1"/>
            </p:cNvSpPr>
            <p:nvPr/>
          </p:nvSpPr>
          <p:spPr bwMode="auto">
            <a:xfrm>
              <a:off x="3141663" y="3519488"/>
              <a:ext cx="1893887" cy="392112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49" name="Rectangle 1085"/>
            <p:cNvSpPr>
              <a:spLocks noChangeArrowheads="1"/>
            </p:cNvSpPr>
            <p:nvPr/>
          </p:nvSpPr>
          <p:spPr bwMode="auto">
            <a:xfrm>
              <a:off x="3414402" y="3548013"/>
              <a:ext cx="14731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Unidades defeituosas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ou não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conformes </a:t>
              </a:r>
              <a:endParaRPr lang="pt-BR" altLang="pt-BR" sz="1200" dirty="0"/>
            </a:p>
          </p:txBody>
        </p:sp>
        <p:sp>
          <p:nvSpPr>
            <p:cNvPr id="250" name="Rectangle 1087"/>
            <p:cNvSpPr>
              <a:spLocks noChangeArrowheads="1"/>
            </p:cNvSpPr>
            <p:nvPr/>
          </p:nvSpPr>
          <p:spPr bwMode="auto">
            <a:xfrm>
              <a:off x="3505200" y="3721100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51" name="Rectangle 1088"/>
            <p:cNvSpPr>
              <a:spLocks noChangeArrowheads="1"/>
            </p:cNvSpPr>
            <p:nvPr/>
          </p:nvSpPr>
          <p:spPr bwMode="auto">
            <a:xfrm>
              <a:off x="4371975" y="3721100"/>
              <a:ext cx="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/>
            </a:p>
          </p:txBody>
        </p:sp>
        <p:sp>
          <p:nvSpPr>
            <p:cNvPr id="252" name="Rectangle 1089"/>
            <p:cNvSpPr>
              <a:spLocks noChangeArrowheads="1"/>
            </p:cNvSpPr>
            <p:nvPr/>
          </p:nvSpPr>
          <p:spPr bwMode="auto">
            <a:xfrm>
              <a:off x="4424363" y="3721100"/>
              <a:ext cx="0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/>
            </a:p>
          </p:txBody>
        </p:sp>
        <p:sp>
          <p:nvSpPr>
            <p:cNvPr id="253" name="Rectangle 1090"/>
            <p:cNvSpPr>
              <a:spLocks noChangeArrowheads="1"/>
            </p:cNvSpPr>
            <p:nvPr/>
          </p:nvSpPr>
          <p:spPr bwMode="auto">
            <a:xfrm>
              <a:off x="4727575" y="3721100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54" name="Rectangle 1091"/>
            <p:cNvSpPr>
              <a:spLocks noChangeArrowheads="1"/>
            </p:cNvSpPr>
            <p:nvPr/>
          </p:nvSpPr>
          <p:spPr bwMode="auto">
            <a:xfrm>
              <a:off x="705321" y="4350043"/>
              <a:ext cx="962025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Oportunidade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Fixa </a:t>
              </a:r>
              <a:endParaRPr lang="pt-BR" altLang="pt-BR" sz="1200" dirty="0"/>
            </a:p>
          </p:txBody>
        </p:sp>
        <p:sp>
          <p:nvSpPr>
            <p:cNvPr id="255" name="Rectangle 1096"/>
            <p:cNvSpPr>
              <a:spLocks noChangeArrowheads="1"/>
            </p:cNvSpPr>
            <p:nvPr/>
          </p:nvSpPr>
          <p:spPr bwMode="auto">
            <a:xfrm>
              <a:off x="1828800" y="4302125"/>
              <a:ext cx="1062038" cy="587375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56" name="Rectangle 1097"/>
            <p:cNvSpPr>
              <a:spLocks noChangeArrowheads="1"/>
            </p:cNvSpPr>
            <p:nvPr/>
          </p:nvSpPr>
          <p:spPr bwMode="auto">
            <a:xfrm>
              <a:off x="1903413" y="4424105"/>
              <a:ext cx="919162" cy="36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Oportunidade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Variável </a:t>
              </a:r>
              <a:endParaRPr lang="pt-BR" altLang="pt-BR" sz="1200" dirty="0"/>
            </a:p>
          </p:txBody>
        </p:sp>
        <p:sp>
          <p:nvSpPr>
            <p:cNvPr id="257" name="Rectangle 1105"/>
            <p:cNvSpPr>
              <a:spLocks noChangeArrowheads="1"/>
            </p:cNvSpPr>
            <p:nvPr/>
          </p:nvSpPr>
          <p:spPr bwMode="auto">
            <a:xfrm>
              <a:off x="2671763" y="4645025"/>
              <a:ext cx="428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58" name="Rectangle 1106"/>
            <p:cNvSpPr>
              <a:spLocks noChangeArrowheads="1"/>
            </p:cNvSpPr>
            <p:nvPr/>
          </p:nvSpPr>
          <p:spPr bwMode="auto">
            <a:xfrm>
              <a:off x="3014663" y="4302125"/>
              <a:ext cx="1011237" cy="587375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59" name="Rectangle 1107"/>
            <p:cNvSpPr>
              <a:spLocks noChangeArrowheads="1"/>
            </p:cNvSpPr>
            <p:nvPr/>
          </p:nvSpPr>
          <p:spPr bwMode="auto">
            <a:xfrm>
              <a:off x="3182828" y="4325932"/>
              <a:ext cx="706925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Tamanho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Fixo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de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Subgrupo </a:t>
              </a:r>
              <a:endParaRPr lang="pt-BR" altLang="pt-BR" sz="1200" dirty="0"/>
            </a:p>
          </p:txBody>
        </p:sp>
        <p:sp>
          <p:nvSpPr>
            <p:cNvPr id="260" name="Rectangle 1108"/>
            <p:cNvSpPr>
              <a:spLocks noChangeArrowheads="1"/>
            </p:cNvSpPr>
            <p:nvPr/>
          </p:nvSpPr>
          <p:spPr bwMode="auto">
            <a:xfrm>
              <a:off x="3260725" y="450373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61" name="Rectangle 1109"/>
            <p:cNvSpPr>
              <a:spLocks noChangeArrowheads="1"/>
            </p:cNvSpPr>
            <p:nvPr/>
          </p:nvSpPr>
          <p:spPr bwMode="auto">
            <a:xfrm>
              <a:off x="3175000" y="4645025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62" name="Rectangle 1110"/>
            <p:cNvSpPr>
              <a:spLocks noChangeArrowheads="1"/>
            </p:cNvSpPr>
            <p:nvPr/>
          </p:nvSpPr>
          <p:spPr bwMode="auto">
            <a:xfrm>
              <a:off x="3867150" y="4645025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63" name="Rectangle 1111"/>
            <p:cNvSpPr>
              <a:spLocks noChangeArrowheads="1"/>
            </p:cNvSpPr>
            <p:nvPr/>
          </p:nvSpPr>
          <p:spPr bwMode="auto">
            <a:xfrm>
              <a:off x="4151313" y="4302125"/>
              <a:ext cx="1136650" cy="56673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64" name="Rectangle 1112"/>
            <p:cNvSpPr>
              <a:spLocks noChangeArrowheads="1"/>
            </p:cNvSpPr>
            <p:nvPr/>
          </p:nvSpPr>
          <p:spPr bwMode="auto">
            <a:xfrm>
              <a:off x="4370573" y="4305300"/>
              <a:ext cx="75482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Tamanho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Variável de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Subgrupo </a:t>
              </a:r>
              <a:endParaRPr lang="pt-BR" altLang="pt-BR" sz="1200" dirty="0"/>
            </a:p>
          </p:txBody>
        </p:sp>
        <p:sp>
          <p:nvSpPr>
            <p:cNvPr id="265" name="Rectangle 1113"/>
            <p:cNvSpPr>
              <a:spLocks noChangeArrowheads="1"/>
            </p:cNvSpPr>
            <p:nvPr/>
          </p:nvSpPr>
          <p:spPr bwMode="auto">
            <a:xfrm>
              <a:off x="4319588" y="4503738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266" name="Rectangle 1114"/>
            <p:cNvSpPr>
              <a:spLocks noChangeArrowheads="1"/>
            </p:cNvSpPr>
            <p:nvPr/>
          </p:nvSpPr>
          <p:spPr bwMode="auto">
            <a:xfrm>
              <a:off x="4386194" y="4642386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67" name="Rectangle 1117"/>
            <p:cNvSpPr>
              <a:spLocks noChangeArrowheads="1"/>
            </p:cNvSpPr>
            <p:nvPr/>
          </p:nvSpPr>
          <p:spPr bwMode="auto">
            <a:xfrm>
              <a:off x="5067300" y="4645025"/>
              <a:ext cx="42863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268" name="Rectangle 1118"/>
            <p:cNvSpPr>
              <a:spLocks noChangeArrowheads="1"/>
            </p:cNvSpPr>
            <p:nvPr/>
          </p:nvSpPr>
          <p:spPr bwMode="auto">
            <a:xfrm>
              <a:off x="5376863" y="4302125"/>
              <a:ext cx="1046162" cy="56673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69" name="Rectangle 1119"/>
            <p:cNvSpPr>
              <a:spLocks noChangeArrowheads="1"/>
            </p:cNvSpPr>
            <p:nvPr/>
          </p:nvSpPr>
          <p:spPr bwMode="auto">
            <a:xfrm>
              <a:off x="5534232" y="4325932"/>
              <a:ext cx="802079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Subgrupo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Tamanho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1 </a:t>
              </a:r>
              <a:endParaRPr lang="pt-BR" altLang="pt-BR" sz="1200" dirty="0"/>
            </a:p>
          </p:txBody>
        </p:sp>
        <p:sp>
          <p:nvSpPr>
            <p:cNvPr id="270" name="Rectangle 1120"/>
            <p:cNvSpPr>
              <a:spLocks noChangeArrowheads="1"/>
            </p:cNvSpPr>
            <p:nvPr/>
          </p:nvSpPr>
          <p:spPr bwMode="auto">
            <a:xfrm>
              <a:off x="5813425" y="4503738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271" name="Rectangle 1121"/>
            <p:cNvSpPr>
              <a:spLocks noChangeArrowheads="1"/>
            </p:cNvSpPr>
            <p:nvPr/>
          </p:nvSpPr>
          <p:spPr bwMode="auto">
            <a:xfrm>
              <a:off x="5524500" y="4645025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72" name="Rectangle 1124"/>
            <p:cNvSpPr>
              <a:spLocks noChangeArrowheads="1"/>
            </p:cNvSpPr>
            <p:nvPr/>
          </p:nvSpPr>
          <p:spPr bwMode="auto">
            <a:xfrm>
              <a:off x="6278563" y="4645025"/>
              <a:ext cx="42862" cy="18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73" name="Rectangle 1125"/>
            <p:cNvSpPr>
              <a:spLocks noChangeArrowheads="1"/>
            </p:cNvSpPr>
            <p:nvPr/>
          </p:nvSpPr>
          <p:spPr bwMode="auto">
            <a:xfrm>
              <a:off x="6550025" y="4302125"/>
              <a:ext cx="882650" cy="6842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74" name="Rectangle 1126"/>
            <p:cNvSpPr>
              <a:spLocks noChangeArrowheads="1"/>
            </p:cNvSpPr>
            <p:nvPr/>
          </p:nvSpPr>
          <p:spPr bwMode="auto">
            <a:xfrm>
              <a:off x="6646761" y="4358509"/>
              <a:ext cx="663643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Tamanho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Fixo de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Subgrupo</a:t>
              </a:r>
              <a:endParaRPr lang="pt-BR" altLang="pt-BR" sz="1200" dirty="0"/>
            </a:p>
          </p:txBody>
        </p:sp>
        <p:sp>
          <p:nvSpPr>
            <p:cNvPr id="275" name="Rectangle 1129"/>
            <p:cNvSpPr>
              <a:spLocks noChangeArrowheads="1"/>
            </p:cNvSpPr>
            <p:nvPr/>
          </p:nvSpPr>
          <p:spPr bwMode="auto">
            <a:xfrm>
              <a:off x="6775450" y="450373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76" name="Rectangle 1134"/>
            <p:cNvSpPr>
              <a:spLocks noChangeArrowheads="1"/>
            </p:cNvSpPr>
            <p:nvPr/>
          </p:nvSpPr>
          <p:spPr bwMode="auto">
            <a:xfrm>
              <a:off x="7035800" y="493236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77" name="Rectangle 1135"/>
            <p:cNvSpPr>
              <a:spLocks noChangeArrowheads="1"/>
            </p:cNvSpPr>
            <p:nvPr/>
          </p:nvSpPr>
          <p:spPr bwMode="auto">
            <a:xfrm>
              <a:off x="7558088" y="4302125"/>
              <a:ext cx="1011237" cy="6842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78" name="Rectangle 1136"/>
            <p:cNvSpPr>
              <a:spLocks noChangeArrowheads="1"/>
            </p:cNvSpPr>
            <p:nvPr/>
          </p:nvSpPr>
          <p:spPr bwMode="auto">
            <a:xfrm>
              <a:off x="7692266" y="4367253"/>
              <a:ext cx="75482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Tamanho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Variável de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Subgrupo </a:t>
              </a:r>
              <a:endParaRPr lang="pt-BR" altLang="pt-BR" sz="1200" dirty="0"/>
            </a:p>
          </p:txBody>
        </p:sp>
        <p:sp>
          <p:nvSpPr>
            <p:cNvPr id="279" name="Rectangle 1137"/>
            <p:cNvSpPr>
              <a:spLocks noChangeArrowheads="1"/>
            </p:cNvSpPr>
            <p:nvPr/>
          </p:nvSpPr>
          <p:spPr bwMode="auto">
            <a:xfrm>
              <a:off x="7775575" y="450373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80" name="Rectangle 1142"/>
            <p:cNvSpPr>
              <a:spLocks noChangeArrowheads="1"/>
            </p:cNvSpPr>
            <p:nvPr/>
          </p:nvSpPr>
          <p:spPr bwMode="auto">
            <a:xfrm>
              <a:off x="8408988" y="47894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281" name="Rectangle 1143"/>
            <p:cNvSpPr>
              <a:spLocks noChangeArrowheads="1"/>
            </p:cNvSpPr>
            <p:nvPr/>
          </p:nvSpPr>
          <p:spPr bwMode="auto">
            <a:xfrm>
              <a:off x="896737" y="5217284"/>
              <a:ext cx="4953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C</a:t>
              </a:r>
              <a:endParaRPr lang="pt-BR" altLang="pt-BR" sz="1200" dirty="0"/>
            </a:p>
          </p:txBody>
        </p:sp>
        <p:sp>
          <p:nvSpPr>
            <p:cNvPr id="282" name="Rectangle 1144"/>
            <p:cNvSpPr>
              <a:spLocks noChangeArrowheads="1"/>
            </p:cNvSpPr>
            <p:nvPr/>
          </p:nvSpPr>
          <p:spPr bwMode="auto">
            <a:xfrm>
              <a:off x="1001713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83" name="Rectangle 1145"/>
            <p:cNvSpPr>
              <a:spLocks noChangeArrowheads="1"/>
            </p:cNvSpPr>
            <p:nvPr/>
          </p:nvSpPr>
          <p:spPr bwMode="auto">
            <a:xfrm>
              <a:off x="1117600" y="538321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284" name="Rectangle 1146"/>
            <p:cNvSpPr>
              <a:spLocks noChangeArrowheads="1"/>
            </p:cNvSpPr>
            <p:nvPr/>
          </p:nvSpPr>
          <p:spPr bwMode="auto">
            <a:xfrm>
              <a:off x="1879600" y="5181600"/>
              <a:ext cx="884238" cy="3921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85" name="Rectangle 1147"/>
            <p:cNvSpPr>
              <a:spLocks noChangeArrowheads="1"/>
            </p:cNvSpPr>
            <p:nvPr/>
          </p:nvSpPr>
          <p:spPr bwMode="auto">
            <a:xfrm>
              <a:off x="2085835" y="5177910"/>
              <a:ext cx="4953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U</a:t>
              </a:r>
              <a:endParaRPr lang="pt-BR" altLang="pt-BR" sz="1200" dirty="0"/>
            </a:p>
          </p:txBody>
        </p:sp>
        <p:sp>
          <p:nvSpPr>
            <p:cNvPr id="286" name="Rectangle 1148"/>
            <p:cNvSpPr>
              <a:spLocks noChangeArrowheads="1"/>
            </p:cNvSpPr>
            <p:nvPr/>
          </p:nvSpPr>
          <p:spPr bwMode="auto">
            <a:xfrm>
              <a:off x="2263775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87" name="Rectangle 1149"/>
            <p:cNvSpPr>
              <a:spLocks noChangeArrowheads="1"/>
            </p:cNvSpPr>
            <p:nvPr/>
          </p:nvSpPr>
          <p:spPr bwMode="auto">
            <a:xfrm>
              <a:off x="2378075" y="538321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288" name="Rectangle 1150"/>
            <p:cNvSpPr>
              <a:spLocks noChangeArrowheads="1"/>
            </p:cNvSpPr>
            <p:nvPr/>
          </p:nvSpPr>
          <p:spPr bwMode="auto">
            <a:xfrm>
              <a:off x="3014663" y="5181600"/>
              <a:ext cx="885825" cy="3921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89" name="Rectangle 1151"/>
            <p:cNvSpPr>
              <a:spLocks noChangeArrowheads="1"/>
            </p:cNvSpPr>
            <p:nvPr/>
          </p:nvSpPr>
          <p:spPr bwMode="auto">
            <a:xfrm>
              <a:off x="3253522" y="5188733"/>
              <a:ext cx="4953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NP</a:t>
              </a:r>
              <a:endParaRPr lang="pt-BR" altLang="pt-BR" sz="1200" dirty="0"/>
            </a:p>
          </p:txBody>
        </p:sp>
        <p:sp>
          <p:nvSpPr>
            <p:cNvPr id="290" name="Rectangle 1152"/>
            <p:cNvSpPr>
              <a:spLocks noChangeArrowheads="1"/>
            </p:cNvSpPr>
            <p:nvPr/>
          </p:nvSpPr>
          <p:spPr bwMode="auto">
            <a:xfrm>
              <a:off x="3348038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91" name="Rectangle 1153"/>
            <p:cNvSpPr>
              <a:spLocks noChangeArrowheads="1"/>
            </p:cNvSpPr>
            <p:nvPr/>
          </p:nvSpPr>
          <p:spPr bwMode="auto">
            <a:xfrm>
              <a:off x="3568700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92" name="Rectangle 1154"/>
            <p:cNvSpPr>
              <a:spLocks noChangeArrowheads="1"/>
            </p:cNvSpPr>
            <p:nvPr/>
          </p:nvSpPr>
          <p:spPr bwMode="auto">
            <a:xfrm>
              <a:off x="4278313" y="5181600"/>
              <a:ext cx="884237" cy="3921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93" name="Rectangle 1155"/>
            <p:cNvSpPr>
              <a:spLocks noChangeArrowheads="1"/>
            </p:cNvSpPr>
            <p:nvPr/>
          </p:nvSpPr>
          <p:spPr bwMode="auto">
            <a:xfrm>
              <a:off x="4470383" y="5187951"/>
              <a:ext cx="4953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P </a:t>
              </a:r>
              <a:endParaRPr lang="pt-BR" altLang="pt-BR" sz="1200" dirty="0"/>
            </a:p>
          </p:txBody>
        </p:sp>
        <p:sp>
          <p:nvSpPr>
            <p:cNvPr id="294" name="Rectangle 1156"/>
            <p:cNvSpPr>
              <a:spLocks noChangeArrowheads="1"/>
            </p:cNvSpPr>
            <p:nvPr/>
          </p:nvSpPr>
          <p:spPr bwMode="auto">
            <a:xfrm>
              <a:off x="4667250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95" name="Rectangle 1157"/>
            <p:cNvSpPr>
              <a:spLocks noChangeArrowheads="1"/>
            </p:cNvSpPr>
            <p:nvPr/>
          </p:nvSpPr>
          <p:spPr bwMode="auto">
            <a:xfrm>
              <a:off x="4773613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96" name="Rectangle 1158"/>
            <p:cNvSpPr>
              <a:spLocks noChangeArrowheads="1"/>
            </p:cNvSpPr>
            <p:nvPr/>
          </p:nvSpPr>
          <p:spPr bwMode="auto">
            <a:xfrm>
              <a:off x="5538788" y="5181600"/>
              <a:ext cx="884237" cy="392113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297" name="Rectangle 1159"/>
            <p:cNvSpPr>
              <a:spLocks noChangeArrowheads="1"/>
            </p:cNvSpPr>
            <p:nvPr/>
          </p:nvSpPr>
          <p:spPr bwMode="auto">
            <a:xfrm>
              <a:off x="5668622" y="5187951"/>
              <a:ext cx="62517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X (I-MR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) </a:t>
              </a:r>
              <a:endParaRPr lang="pt-BR" altLang="pt-BR" sz="1200" dirty="0"/>
            </a:p>
          </p:txBody>
        </p:sp>
        <p:sp>
          <p:nvSpPr>
            <p:cNvPr id="298" name="Rectangle 1160"/>
            <p:cNvSpPr>
              <a:spLocks noChangeArrowheads="1"/>
            </p:cNvSpPr>
            <p:nvPr/>
          </p:nvSpPr>
          <p:spPr bwMode="auto">
            <a:xfrm>
              <a:off x="5715000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299" name="Rectangle 1161"/>
            <p:cNvSpPr>
              <a:spLocks noChangeArrowheads="1"/>
            </p:cNvSpPr>
            <p:nvPr/>
          </p:nvSpPr>
          <p:spPr bwMode="auto">
            <a:xfrm>
              <a:off x="6034088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00" name="Rectangle 1162"/>
            <p:cNvSpPr>
              <a:spLocks noChangeArrowheads="1"/>
            </p:cNvSpPr>
            <p:nvPr/>
          </p:nvSpPr>
          <p:spPr bwMode="auto">
            <a:xfrm>
              <a:off x="6550025" y="5181600"/>
              <a:ext cx="882650" cy="57943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301" name="Rectangle 1163"/>
            <p:cNvSpPr>
              <a:spLocks noChangeArrowheads="1"/>
            </p:cNvSpPr>
            <p:nvPr/>
          </p:nvSpPr>
          <p:spPr bwMode="auto">
            <a:xfrm>
              <a:off x="6727998" y="5199063"/>
              <a:ext cx="57227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Gráficos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X-barra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e R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302" name="Rectangle 1166"/>
            <p:cNvSpPr>
              <a:spLocks noChangeArrowheads="1"/>
            </p:cNvSpPr>
            <p:nvPr/>
          </p:nvSpPr>
          <p:spPr bwMode="auto">
            <a:xfrm>
              <a:off x="6740417" y="5396986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303" name="Rectangle 1167"/>
            <p:cNvSpPr>
              <a:spLocks noChangeArrowheads="1"/>
            </p:cNvSpPr>
            <p:nvPr/>
          </p:nvSpPr>
          <p:spPr bwMode="auto">
            <a:xfrm>
              <a:off x="6867525" y="5562600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04" name="Rectangle 1168"/>
            <p:cNvSpPr>
              <a:spLocks noChangeArrowheads="1"/>
            </p:cNvSpPr>
            <p:nvPr/>
          </p:nvSpPr>
          <p:spPr bwMode="auto">
            <a:xfrm>
              <a:off x="7115175" y="552608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05" name="Rectangle 1169"/>
            <p:cNvSpPr>
              <a:spLocks noChangeArrowheads="1"/>
            </p:cNvSpPr>
            <p:nvPr/>
          </p:nvSpPr>
          <p:spPr bwMode="auto">
            <a:xfrm>
              <a:off x="7685088" y="5181600"/>
              <a:ext cx="884237" cy="579438"/>
            </a:xfrm>
            <a:prstGeom prst="rect">
              <a:avLst/>
            </a:prstGeom>
            <a:solidFill>
              <a:srgbClr val="FFFFFF"/>
            </a:solidFill>
            <a:ln w="1206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306" name="Rectangle 1170"/>
            <p:cNvSpPr>
              <a:spLocks noChangeArrowheads="1"/>
            </p:cNvSpPr>
            <p:nvPr/>
          </p:nvSpPr>
          <p:spPr bwMode="auto">
            <a:xfrm>
              <a:off x="7857674" y="5187951"/>
              <a:ext cx="57227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Gráficos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X-barra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 S </a:t>
              </a:r>
              <a:endParaRPr lang="pt-BR" altLang="pt-BR" sz="1200" dirty="0"/>
            </a:p>
          </p:txBody>
        </p:sp>
        <p:sp>
          <p:nvSpPr>
            <p:cNvPr id="307" name="Rectangle 1173"/>
            <p:cNvSpPr>
              <a:spLocks noChangeArrowheads="1"/>
            </p:cNvSpPr>
            <p:nvPr/>
          </p:nvSpPr>
          <p:spPr bwMode="auto">
            <a:xfrm>
              <a:off x="7848600" y="538321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08" name="Rectangle 1174"/>
            <p:cNvSpPr>
              <a:spLocks noChangeArrowheads="1"/>
            </p:cNvSpPr>
            <p:nvPr/>
          </p:nvSpPr>
          <p:spPr bwMode="auto">
            <a:xfrm>
              <a:off x="8007350" y="552608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09" name="Rectangle 1175"/>
            <p:cNvSpPr>
              <a:spLocks noChangeArrowheads="1"/>
            </p:cNvSpPr>
            <p:nvPr/>
          </p:nvSpPr>
          <p:spPr bwMode="auto">
            <a:xfrm>
              <a:off x="8247063" y="55260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10" name="Rectangle 1176"/>
            <p:cNvSpPr>
              <a:spLocks noChangeArrowheads="1"/>
            </p:cNvSpPr>
            <p:nvPr/>
          </p:nvSpPr>
          <p:spPr bwMode="auto">
            <a:xfrm>
              <a:off x="727244" y="5622394"/>
              <a:ext cx="820289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Número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efeitos</a:t>
              </a:r>
              <a:endParaRPr lang="pt-BR" altLang="pt-BR" sz="1200" dirty="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na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Amostra </a:t>
              </a:r>
              <a:endParaRPr lang="pt-BR" altLang="pt-BR" sz="1200" dirty="0"/>
            </a:p>
          </p:txBody>
        </p:sp>
        <p:sp>
          <p:nvSpPr>
            <p:cNvPr id="311" name="Rectangle 1177"/>
            <p:cNvSpPr>
              <a:spLocks noChangeArrowheads="1"/>
            </p:cNvSpPr>
            <p:nvPr/>
          </p:nvSpPr>
          <p:spPr bwMode="auto">
            <a:xfrm>
              <a:off x="1035050" y="5740400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312" name="Rectangle 1178"/>
            <p:cNvSpPr>
              <a:spLocks noChangeArrowheads="1"/>
            </p:cNvSpPr>
            <p:nvPr/>
          </p:nvSpPr>
          <p:spPr bwMode="auto">
            <a:xfrm>
              <a:off x="1254125" y="5740400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  <p:sp>
          <p:nvSpPr>
            <p:cNvPr id="313" name="Rectangle 1179"/>
            <p:cNvSpPr>
              <a:spLocks noChangeArrowheads="1"/>
            </p:cNvSpPr>
            <p:nvPr/>
          </p:nvSpPr>
          <p:spPr bwMode="auto">
            <a:xfrm>
              <a:off x="762000" y="5883275"/>
              <a:ext cx="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/>
            </a:p>
          </p:txBody>
        </p:sp>
        <p:sp>
          <p:nvSpPr>
            <p:cNvPr id="314" name="Rectangle 1180"/>
            <p:cNvSpPr>
              <a:spLocks noChangeArrowheads="1"/>
            </p:cNvSpPr>
            <p:nvPr/>
          </p:nvSpPr>
          <p:spPr bwMode="auto">
            <a:xfrm>
              <a:off x="966788" y="5883275"/>
              <a:ext cx="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/>
            </a:p>
          </p:txBody>
        </p:sp>
        <p:sp>
          <p:nvSpPr>
            <p:cNvPr id="315" name="Rectangle 1181"/>
            <p:cNvSpPr>
              <a:spLocks noChangeArrowheads="1"/>
            </p:cNvSpPr>
            <p:nvPr/>
          </p:nvSpPr>
          <p:spPr bwMode="auto">
            <a:xfrm>
              <a:off x="711200" y="5883275"/>
              <a:ext cx="17312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 </a:t>
              </a:r>
              <a:endParaRPr lang="pt-BR" altLang="pt-BR" sz="1200" dirty="0"/>
            </a:p>
          </p:txBody>
        </p:sp>
        <p:sp>
          <p:nvSpPr>
            <p:cNvPr id="316" name="Rectangle 1182"/>
            <p:cNvSpPr>
              <a:spLocks noChangeArrowheads="1"/>
            </p:cNvSpPr>
            <p:nvPr/>
          </p:nvSpPr>
          <p:spPr bwMode="auto">
            <a:xfrm>
              <a:off x="1481138" y="5883275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17" name="Rectangle 1183"/>
            <p:cNvSpPr>
              <a:spLocks noChangeArrowheads="1"/>
            </p:cNvSpPr>
            <p:nvPr/>
          </p:nvSpPr>
          <p:spPr bwMode="auto">
            <a:xfrm>
              <a:off x="1752600" y="5715000"/>
              <a:ext cx="1011238" cy="587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318" name="Rectangle 1184"/>
            <p:cNvSpPr>
              <a:spLocks noChangeArrowheads="1"/>
            </p:cNvSpPr>
            <p:nvPr/>
          </p:nvSpPr>
          <p:spPr bwMode="auto">
            <a:xfrm>
              <a:off x="1773256" y="5683270"/>
              <a:ext cx="110184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Taxa ou Fração 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de Defeitos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p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or Unidades</a:t>
              </a:r>
              <a:endParaRPr lang="pt-BR" altLang="pt-BR" sz="1200" dirty="0"/>
            </a:p>
          </p:txBody>
        </p:sp>
        <p:sp>
          <p:nvSpPr>
            <p:cNvPr id="319" name="Rectangle 1186"/>
            <p:cNvSpPr>
              <a:spLocks noChangeArrowheads="1"/>
            </p:cNvSpPr>
            <p:nvPr/>
          </p:nvSpPr>
          <p:spPr bwMode="auto">
            <a:xfrm>
              <a:off x="2447925" y="57800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20" name="Rectangle 1187"/>
            <p:cNvSpPr>
              <a:spLocks noChangeArrowheads="1"/>
            </p:cNvSpPr>
            <p:nvPr/>
          </p:nvSpPr>
          <p:spPr bwMode="auto">
            <a:xfrm>
              <a:off x="1981200" y="5965825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21" name="Rectangle 1189"/>
            <p:cNvSpPr>
              <a:spLocks noChangeArrowheads="1"/>
            </p:cNvSpPr>
            <p:nvPr/>
          </p:nvSpPr>
          <p:spPr bwMode="auto">
            <a:xfrm>
              <a:off x="2214562" y="5922963"/>
              <a:ext cx="0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/>
            </a:p>
          </p:txBody>
        </p:sp>
        <p:sp>
          <p:nvSpPr>
            <p:cNvPr id="322" name="Rectangle 1190"/>
            <p:cNvSpPr>
              <a:spLocks noChangeArrowheads="1"/>
            </p:cNvSpPr>
            <p:nvPr/>
          </p:nvSpPr>
          <p:spPr bwMode="auto">
            <a:xfrm>
              <a:off x="2570162" y="592296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23" name="Rectangle 1192"/>
            <p:cNvSpPr>
              <a:spLocks noChangeArrowheads="1"/>
            </p:cNvSpPr>
            <p:nvPr/>
          </p:nvSpPr>
          <p:spPr bwMode="auto">
            <a:xfrm>
              <a:off x="3115522" y="5697557"/>
              <a:ext cx="80951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Número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</a:t>
              </a:r>
              <a:endParaRPr lang="pt-BR" altLang="pt-BR" sz="1200" dirty="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efeituosos</a:t>
              </a:r>
              <a:endParaRPr lang="pt-BR" altLang="pt-BR" sz="1200" dirty="0"/>
            </a:p>
          </p:txBody>
        </p:sp>
        <p:sp>
          <p:nvSpPr>
            <p:cNvPr id="324" name="Rectangle 1193"/>
            <p:cNvSpPr>
              <a:spLocks noChangeArrowheads="1"/>
            </p:cNvSpPr>
            <p:nvPr/>
          </p:nvSpPr>
          <p:spPr bwMode="auto">
            <a:xfrm>
              <a:off x="3432175" y="578008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25" name="Rectangle 1194"/>
            <p:cNvSpPr>
              <a:spLocks noChangeArrowheads="1"/>
            </p:cNvSpPr>
            <p:nvPr/>
          </p:nvSpPr>
          <p:spPr bwMode="auto">
            <a:xfrm>
              <a:off x="3652838" y="57800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26" name="Rectangle 1196"/>
            <p:cNvSpPr>
              <a:spLocks noChangeArrowheads="1"/>
            </p:cNvSpPr>
            <p:nvPr/>
          </p:nvSpPr>
          <p:spPr bwMode="auto">
            <a:xfrm>
              <a:off x="3813175" y="592296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27" name="Rectangle 1197"/>
            <p:cNvSpPr>
              <a:spLocks noChangeArrowheads="1"/>
            </p:cNvSpPr>
            <p:nvPr/>
          </p:nvSpPr>
          <p:spPr bwMode="auto">
            <a:xfrm>
              <a:off x="4151313" y="5715000"/>
              <a:ext cx="1136650" cy="4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328" name="Rectangle 1198"/>
            <p:cNvSpPr>
              <a:spLocks noChangeArrowheads="1"/>
            </p:cNvSpPr>
            <p:nvPr/>
          </p:nvSpPr>
          <p:spPr bwMode="auto">
            <a:xfrm>
              <a:off x="4343563" y="5697557"/>
              <a:ext cx="80951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Percentual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de </a:t>
              </a:r>
              <a:endParaRPr lang="pt-BR" altLang="pt-BR" sz="1200" dirty="0" smtClean="0">
                <a:solidFill>
                  <a:srgbClr val="000000"/>
                </a:solidFill>
                <a:latin typeface="Arial" charset="0"/>
              </a:endParaRP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Defeituosos</a:t>
              </a:r>
              <a:endParaRPr lang="pt-BR" altLang="pt-BR" sz="1200" dirty="0"/>
            </a:p>
          </p:txBody>
        </p:sp>
        <p:sp>
          <p:nvSpPr>
            <p:cNvPr id="329" name="Rectangle 1199"/>
            <p:cNvSpPr>
              <a:spLocks noChangeArrowheads="1"/>
            </p:cNvSpPr>
            <p:nvPr/>
          </p:nvSpPr>
          <p:spPr bwMode="auto">
            <a:xfrm>
              <a:off x="4191000" y="578008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30" name="Rectangle 1200"/>
            <p:cNvSpPr>
              <a:spLocks noChangeArrowheads="1"/>
            </p:cNvSpPr>
            <p:nvPr/>
          </p:nvSpPr>
          <p:spPr bwMode="auto">
            <a:xfrm>
              <a:off x="5145088" y="57800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31" name="Rectangle 1202"/>
            <p:cNvSpPr>
              <a:spLocks noChangeArrowheads="1"/>
            </p:cNvSpPr>
            <p:nvPr/>
          </p:nvSpPr>
          <p:spPr bwMode="auto">
            <a:xfrm>
              <a:off x="5651184" y="5715000"/>
              <a:ext cx="6892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Medida</a:t>
              </a:r>
            </a:p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Individual</a:t>
              </a:r>
              <a:endParaRPr lang="pt-BR" altLang="pt-BR" sz="1200" dirty="0"/>
            </a:p>
          </p:txBody>
        </p:sp>
        <p:sp>
          <p:nvSpPr>
            <p:cNvPr id="332" name="Rectangle 1203"/>
            <p:cNvSpPr>
              <a:spLocks noChangeArrowheads="1"/>
            </p:cNvSpPr>
            <p:nvPr/>
          </p:nvSpPr>
          <p:spPr bwMode="auto">
            <a:xfrm>
              <a:off x="5638800" y="578008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33" name="Rectangle 1204"/>
            <p:cNvSpPr>
              <a:spLocks noChangeArrowheads="1"/>
            </p:cNvSpPr>
            <p:nvPr/>
          </p:nvSpPr>
          <p:spPr bwMode="auto">
            <a:xfrm>
              <a:off x="6380163" y="578008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34" name="Rectangle 1205"/>
            <p:cNvSpPr>
              <a:spLocks noChangeArrowheads="1"/>
            </p:cNvSpPr>
            <p:nvPr/>
          </p:nvSpPr>
          <p:spPr bwMode="auto">
            <a:xfrm>
              <a:off x="6550025" y="5715000"/>
              <a:ext cx="1009650" cy="490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hangingPunct="1"/>
              <a:endParaRPr lang="pt-BR" altLang="pt-BR"/>
            </a:p>
          </p:txBody>
        </p:sp>
        <p:sp>
          <p:nvSpPr>
            <p:cNvPr id="335" name="Rectangle 1206"/>
            <p:cNvSpPr>
              <a:spLocks noChangeArrowheads="1"/>
            </p:cNvSpPr>
            <p:nvPr/>
          </p:nvSpPr>
          <p:spPr bwMode="auto">
            <a:xfrm>
              <a:off x="6676345" y="5887521"/>
              <a:ext cx="72455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Média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Amplitude </a:t>
              </a:r>
              <a:endParaRPr lang="pt-BR" altLang="pt-BR" sz="1200" dirty="0"/>
            </a:p>
          </p:txBody>
        </p:sp>
        <p:sp>
          <p:nvSpPr>
            <p:cNvPr id="336" name="Rectangle 1207"/>
            <p:cNvSpPr>
              <a:spLocks noChangeArrowheads="1"/>
            </p:cNvSpPr>
            <p:nvPr/>
          </p:nvSpPr>
          <p:spPr bwMode="auto">
            <a:xfrm>
              <a:off x="6699250" y="591026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37" name="Rectangle 1208"/>
            <p:cNvSpPr>
              <a:spLocks noChangeArrowheads="1"/>
            </p:cNvSpPr>
            <p:nvPr/>
          </p:nvSpPr>
          <p:spPr bwMode="auto">
            <a:xfrm>
              <a:off x="7410450" y="5910263"/>
              <a:ext cx="42863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38" name="Rectangle 1209"/>
            <p:cNvSpPr>
              <a:spLocks noChangeArrowheads="1"/>
            </p:cNvSpPr>
            <p:nvPr/>
          </p:nvSpPr>
          <p:spPr bwMode="auto">
            <a:xfrm>
              <a:off x="7838793" y="5779862"/>
              <a:ext cx="54502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dirty="0">
                  <a:solidFill>
                    <a:srgbClr val="000000"/>
                  </a:solidFill>
                  <a:latin typeface="Arial" charset="0"/>
                </a:rPr>
                <a:t>Média </a:t>
              </a:r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e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Desvio-</a:t>
              </a:r>
            </a:p>
            <a:p>
              <a:pPr algn="ctr"/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Padrão</a:t>
              </a:r>
            </a:p>
          </p:txBody>
        </p:sp>
        <p:sp>
          <p:nvSpPr>
            <p:cNvPr id="339" name="Rectangle 1210"/>
            <p:cNvSpPr>
              <a:spLocks noChangeArrowheads="1"/>
            </p:cNvSpPr>
            <p:nvPr/>
          </p:nvSpPr>
          <p:spPr bwMode="auto">
            <a:xfrm>
              <a:off x="7895545" y="5910263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40" name="Rectangle 1211"/>
            <p:cNvSpPr>
              <a:spLocks noChangeArrowheads="1"/>
            </p:cNvSpPr>
            <p:nvPr/>
          </p:nvSpPr>
          <p:spPr bwMode="auto">
            <a:xfrm>
              <a:off x="7932738" y="6053138"/>
              <a:ext cx="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endParaRPr lang="pt-BR" altLang="pt-BR" sz="1200" dirty="0"/>
            </a:p>
          </p:txBody>
        </p:sp>
        <p:sp>
          <p:nvSpPr>
            <p:cNvPr id="341" name="Rectangle 1212"/>
            <p:cNvSpPr>
              <a:spLocks noChangeArrowheads="1"/>
            </p:cNvSpPr>
            <p:nvPr/>
          </p:nvSpPr>
          <p:spPr bwMode="auto">
            <a:xfrm>
              <a:off x="8447088" y="6053138"/>
              <a:ext cx="42862" cy="18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/>
            </a:p>
          </p:txBody>
        </p:sp>
        <p:sp>
          <p:nvSpPr>
            <p:cNvPr id="342" name="Line 1213"/>
            <p:cNvSpPr>
              <a:spLocks noChangeShapeType="1"/>
            </p:cNvSpPr>
            <p:nvPr/>
          </p:nvSpPr>
          <p:spPr bwMode="auto">
            <a:xfrm>
              <a:off x="4403725" y="1463675"/>
              <a:ext cx="0" cy="196850"/>
            </a:xfrm>
            <a:prstGeom prst="line">
              <a:avLst/>
            </a:prstGeom>
            <a:noFill/>
            <a:ln w="1206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3" name="Line 1214"/>
            <p:cNvSpPr>
              <a:spLocks noChangeShapeType="1"/>
            </p:cNvSpPr>
            <p:nvPr/>
          </p:nvSpPr>
          <p:spPr bwMode="auto">
            <a:xfrm>
              <a:off x="2762250" y="1660525"/>
              <a:ext cx="4038600" cy="0"/>
            </a:xfrm>
            <a:prstGeom prst="line">
              <a:avLst/>
            </a:prstGeom>
            <a:noFill/>
            <a:ln w="1206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pt-BR"/>
            </a:p>
          </p:txBody>
        </p:sp>
        <p:grpSp>
          <p:nvGrpSpPr>
            <p:cNvPr id="344" name="Group 1215"/>
            <p:cNvGrpSpPr>
              <a:grpSpLocks/>
            </p:cNvGrpSpPr>
            <p:nvPr/>
          </p:nvGrpSpPr>
          <p:grpSpPr bwMode="auto">
            <a:xfrm>
              <a:off x="2693988" y="1660525"/>
              <a:ext cx="139700" cy="196850"/>
              <a:chOff x="3152" y="1001"/>
              <a:chExt cx="212" cy="384"/>
            </a:xfrm>
          </p:grpSpPr>
          <p:sp>
            <p:nvSpPr>
              <p:cNvPr id="415" name="Line 1216"/>
              <p:cNvSpPr>
                <a:spLocks noChangeShapeType="1"/>
              </p:cNvSpPr>
              <p:nvPr/>
            </p:nvSpPr>
            <p:spPr bwMode="auto">
              <a:xfrm>
                <a:off x="3257" y="1001"/>
                <a:ext cx="1" cy="174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6" name="Freeform 1217"/>
              <p:cNvSpPr>
                <a:spLocks/>
              </p:cNvSpPr>
              <p:nvPr/>
            </p:nvSpPr>
            <p:spPr bwMode="auto">
              <a:xfrm>
                <a:off x="3152" y="1172"/>
                <a:ext cx="212" cy="213"/>
              </a:xfrm>
              <a:custGeom>
                <a:avLst/>
                <a:gdLst>
                  <a:gd name="T0" fmla="*/ 0 w 212"/>
                  <a:gd name="T1" fmla="*/ 0 h 213"/>
                  <a:gd name="T2" fmla="*/ 105 w 212"/>
                  <a:gd name="T3" fmla="*/ 213 h 213"/>
                  <a:gd name="T4" fmla="*/ 212 w 212"/>
                  <a:gd name="T5" fmla="*/ 0 h 213"/>
                  <a:gd name="T6" fmla="*/ 0 w 212"/>
                  <a:gd name="T7" fmla="*/ 0 h 2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" h="213">
                    <a:moveTo>
                      <a:pt x="0" y="0"/>
                    </a:moveTo>
                    <a:lnTo>
                      <a:pt x="105" y="213"/>
                    </a:lnTo>
                    <a:lnTo>
                      <a:pt x="2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5" name="Group 1218"/>
            <p:cNvGrpSpPr>
              <a:grpSpLocks/>
            </p:cNvGrpSpPr>
            <p:nvPr/>
          </p:nvGrpSpPr>
          <p:grpSpPr bwMode="auto">
            <a:xfrm>
              <a:off x="6732588" y="1660525"/>
              <a:ext cx="138112" cy="293688"/>
              <a:chOff x="9267" y="1001"/>
              <a:chExt cx="211" cy="574"/>
            </a:xfrm>
          </p:grpSpPr>
          <p:sp>
            <p:nvSpPr>
              <p:cNvPr id="413" name="Line 1219"/>
              <p:cNvSpPr>
                <a:spLocks noChangeShapeType="1"/>
              </p:cNvSpPr>
              <p:nvPr/>
            </p:nvSpPr>
            <p:spPr bwMode="auto">
              <a:xfrm>
                <a:off x="9372" y="1001"/>
                <a:ext cx="1" cy="36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4" name="Freeform 1220"/>
              <p:cNvSpPr>
                <a:spLocks/>
              </p:cNvSpPr>
              <p:nvPr/>
            </p:nvSpPr>
            <p:spPr bwMode="auto">
              <a:xfrm>
                <a:off x="9267" y="1362"/>
                <a:ext cx="211" cy="213"/>
              </a:xfrm>
              <a:custGeom>
                <a:avLst/>
                <a:gdLst>
                  <a:gd name="T0" fmla="*/ 0 w 211"/>
                  <a:gd name="T1" fmla="*/ 0 h 213"/>
                  <a:gd name="T2" fmla="*/ 105 w 211"/>
                  <a:gd name="T3" fmla="*/ 213 h 213"/>
                  <a:gd name="T4" fmla="*/ 211 w 211"/>
                  <a:gd name="T5" fmla="*/ 0 h 213"/>
                  <a:gd name="T6" fmla="*/ 0 w 211"/>
                  <a:gd name="T7" fmla="*/ 0 h 2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3">
                    <a:moveTo>
                      <a:pt x="0" y="0"/>
                    </a:moveTo>
                    <a:lnTo>
                      <a:pt x="105" y="213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6" name="Group 1221"/>
            <p:cNvGrpSpPr>
              <a:grpSpLocks/>
            </p:cNvGrpSpPr>
            <p:nvPr/>
          </p:nvGrpSpPr>
          <p:grpSpPr bwMode="auto">
            <a:xfrm>
              <a:off x="2006600" y="2443163"/>
              <a:ext cx="630238" cy="390525"/>
              <a:chOff x="2111" y="2530"/>
              <a:chExt cx="954" cy="764"/>
            </a:xfrm>
          </p:grpSpPr>
          <p:sp>
            <p:nvSpPr>
              <p:cNvPr id="411" name="Line 1222"/>
              <p:cNvSpPr>
                <a:spLocks noChangeShapeType="1"/>
              </p:cNvSpPr>
              <p:nvPr/>
            </p:nvSpPr>
            <p:spPr bwMode="auto">
              <a:xfrm flipH="1">
                <a:off x="2272" y="2530"/>
                <a:ext cx="793" cy="634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2" name="Freeform 1223"/>
              <p:cNvSpPr>
                <a:spLocks/>
              </p:cNvSpPr>
              <p:nvPr/>
            </p:nvSpPr>
            <p:spPr bwMode="auto">
              <a:xfrm>
                <a:off x="2111" y="3079"/>
                <a:ext cx="232" cy="215"/>
              </a:xfrm>
              <a:custGeom>
                <a:avLst/>
                <a:gdLst>
                  <a:gd name="T0" fmla="*/ 100 w 232"/>
                  <a:gd name="T1" fmla="*/ 0 h 215"/>
                  <a:gd name="T2" fmla="*/ 0 w 232"/>
                  <a:gd name="T3" fmla="*/ 215 h 215"/>
                  <a:gd name="T4" fmla="*/ 232 w 232"/>
                  <a:gd name="T5" fmla="*/ 164 h 215"/>
                  <a:gd name="T6" fmla="*/ 100 w 232"/>
                  <a:gd name="T7" fmla="*/ 0 h 21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2" h="215">
                    <a:moveTo>
                      <a:pt x="100" y="0"/>
                    </a:moveTo>
                    <a:lnTo>
                      <a:pt x="0" y="215"/>
                    </a:lnTo>
                    <a:lnTo>
                      <a:pt x="232" y="16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7" name="Group 1224"/>
            <p:cNvGrpSpPr>
              <a:grpSpLocks/>
            </p:cNvGrpSpPr>
            <p:nvPr/>
          </p:nvGrpSpPr>
          <p:grpSpPr bwMode="auto">
            <a:xfrm>
              <a:off x="2636838" y="2443163"/>
              <a:ext cx="1389062" cy="404812"/>
              <a:chOff x="3065" y="2530"/>
              <a:chExt cx="2105" cy="791"/>
            </a:xfrm>
          </p:grpSpPr>
          <p:sp>
            <p:nvSpPr>
              <p:cNvPr id="409" name="Line 1225"/>
              <p:cNvSpPr>
                <a:spLocks noChangeShapeType="1"/>
              </p:cNvSpPr>
              <p:nvPr/>
            </p:nvSpPr>
            <p:spPr bwMode="auto">
              <a:xfrm>
                <a:off x="3065" y="2530"/>
                <a:ext cx="1908" cy="691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0" name="Freeform 1226"/>
              <p:cNvSpPr>
                <a:spLocks/>
              </p:cNvSpPr>
              <p:nvPr/>
            </p:nvSpPr>
            <p:spPr bwMode="auto">
              <a:xfrm>
                <a:off x="4934" y="3122"/>
                <a:ext cx="236" cy="199"/>
              </a:xfrm>
              <a:custGeom>
                <a:avLst/>
                <a:gdLst>
                  <a:gd name="T0" fmla="*/ 0 w 236"/>
                  <a:gd name="T1" fmla="*/ 199 h 199"/>
                  <a:gd name="T2" fmla="*/ 236 w 236"/>
                  <a:gd name="T3" fmla="*/ 172 h 199"/>
                  <a:gd name="T4" fmla="*/ 72 w 236"/>
                  <a:gd name="T5" fmla="*/ 0 h 199"/>
                  <a:gd name="T6" fmla="*/ 0 w 236"/>
                  <a:gd name="T7" fmla="*/ 199 h 19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6" h="199">
                    <a:moveTo>
                      <a:pt x="0" y="199"/>
                    </a:moveTo>
                    <a:lnTo>
                      <a:pt x="236" y="172"/>
                    </a:lnTo>
                    <a:lnTo>
                      <a:pt x="72" y="0"/>
                    </a:lnTo>
                    <a:lnTo>
                      <a:pt x="0" y="1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8" name="Group 1227"/>
            <p:cNvGrpSpPr>
              <a:grpSpLocks/>
            </p:cNvGrpSpPr>
            <p:nvPr/>
          </p:nvGrpSpPr>
          <p:grpSpPr bwMode="auto">
            <a:xfrm>
              <a:off x="1809750" y="3127375"/>
              <a:ext cx="139700" cy="392113"/>
              <a:chOff x="1814" y="3867"/>
              <a:chExt cx="211" cy="764"/>
            </a:xfrm>
          </p:grpSpPr>
          <p:sp>
            <p:nvSpPr>
              <p:cNvPr id="407" name="Line 1228"/>
              <p:cNvSpPr>
                <a:spLocks noChangeShapeType="1"/>
              </p:cNvSpPr>
              <p:nvPr/>
            </p:nvSpPr>
            <p:spPr bwMode="auto">
              <a:xfrm>
                <a:off x="1919" y="3867"/>
                <a:ext cx="1" cy="55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8" name="Freeform 1229"/>
              <p:cNvSpPr>
                <a:spLocks/>
              </p:cNvSpPr>
              <p:nvPr/>
            </p:nvSpPr>
            <p:spPr bwMode="auto">
              <a:xfrm>
                <a:off x="1814" y="4419"/>
                <a:ext cx="211" cy="212"/>
              </a:xfrm>
              <a:custGeom>
                <a:avLst/>
                <a:gdLst>
                  <a:gd name="T0" fmla="*/ 0 w 211"/>
                  <a:gd name="T1" fmla="*/ 0 h 212"/>
                  <a:gd name="T2" fmla="*/ 106 w 211"/>
                  <a:gd name="T3" fmla="*/ 212 h 212"/>
                  <a:gd name="T4" fmla="*/ 211 w 211"/>
                  <a:gd name="T5" fmla="*/ 0 h 212"/>
                  <a:gd name="T6" fmla="*/ 0 w 211"/>
                  <a:gd name="T7" fmla="*/ 0 h 2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2">
                    <a:moveTo>
                      <a:pt x="0" y="0"/>
                    </a:moveTo>
                    <a:lnTo>
                      <a:pt x="106" y="212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49" name="Group 1230"/>
            <p:cNvGrpSpPr>
              <a:grpSpLocks/>
            </p:cNvGrpSpPr>
            <p:nvPr/>
          </p:nvGrpSpPr>
          <p:grpSpPr bwMode="auto">
            <a:xfrm>
              <a:off x="4081463" y="3127375"/>
              <a:ext cx="139700" cy="392113"/>
              <a:chOff x="5254" y="3867"/>
              <a:chExt cx="211" cy="764"/>
            </a:xfrm>
          </p:grpSpPr>
          <p:sp>
            <p:nvSpPr>
              <p:cNvPr id="405" name="Line 1231"/>
              <p:cNvSpPr>
                <a:spLocks noChangeShapeType="1"/>
              </p:cNvSpPr>
              <p:nvPr/>
            </p:nvSpPr>
            <p:spPr bwMode="auto">
              <a:xfrm>
                <a:off x="5359" y="3867"/>
                <a:ext cx="1" cy="55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6" name="Freeform 1232"/>
              <p:cNvSpPr>
                <a:spLocks/>
              </p:cNvSpPr>
              <p:nvPr/>
            </p:nvSpPr>
            <p:spPr bwMode="auto">
              <a:xfrm>
                <a:off x="5254" y="4419"/>
                <a:ext cx="211" cy="212"/>
              </a:xfrm>
              <a:custGeom>
                <a:avLst/>
                <a:gdLst>
                  <a:gd name="T0" fmla="*/ 0 w 211"/>
                  <a:gd name="T1" fmla="*/ 0 h 212"/>
                  <a:gd name="T2" fmla="*/ 106 w 211"/>
                  <a:gd name="T3" fmla="*/ 212 h 212"/>
                  <a:gd name="T4" fmla="*/ 211 w 211"/>
                  <a:gd name="T5" fmla="*/ 0 h 212"/>
                  <a:gd name="T6" fmla="*/ 0 w 211"/>
                  <a:gd name="T7" fmla="*/ 0 h 2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2">
                    <a:moveTo>
                      <a:pt x="0" y="0"/>
                    </a:moveTo>
                    <a:lnTo>
                      <a:pt x="106" y="212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0" name="Group 1233"/>
            <p:cNvGrpSpPr>
              <a:grpSpLocks/>
            </p:cNvGrpSpPr>
            <p:nvPr/>
          </p:nvGrpSpPr>
          <p:grpSpPr bwMode="auto">
            <a:xfrm>
              <a:off x="1249363" y="3910013"/>
              <a:ext cx="503237" cy="392112"/>
              <a:chOff x="964" y="5396"/>
              <a:chExt cx="764" cy="765"/>
            </a:xfrm>
          </p:grpSpPr>
          <p:sp>
            <p:nvSpPr>
              <p:cNvPr id="403" name="Line 1234"/>
              <p:cNvSpPr>
                <a:spLocks noChangeShapeType="1"/>
              </p:cNvSpPr>
              <p:nvPr/>
            </p:nvSpPr>
            <p:spPr bwMode="auto">
              <a:xfrm flipH="1">
                <a:off x="1111" y="5396"/>
                <a:ext cx="617" cy="617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4" name="Freeform 1235"/>
              <p:cNvSpPr>
                <a:spLocks/>
              </p:cNvSpPr>
              <p:nvPr/>
            </p:nvSpPr>
            <p:spPr bwMode="auto">
              <a:xfrm>
                <a:off x="964" y="5935"/>
                <a:ext cx="226" cy="226"/>
              </a:xfrm>
              <a:custGeom>
                <a:avLst/>
                <a:gdLst>
                  <a:gd name="T0" fmla="*/ 76 w 226"/>
                  <a:gd name="T1" fmla="*/ 0 h 226"/>
                  <a:gd name="T2" fmla="*/ 0 w 226"/>
                  <a:gd name="T3" fmla="*/ 226 h 226"/>
                  <a:gd name="T4" fmla="*/ 226 w 226"/>
                  <a:gd name="T5" fmla="*/ 150 h 226"/>
                  <a:gd name="T6" fmla="*/ 76 w 226"/>
                  <a:gd name="T7" fmla="*/ 0 h 22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6" h="226">
                    <a:moveTo>
                      <a:pt x="76" y="0"/>
                    </a:moveTo>
                    <a:lnTo>
                      <a:pt x="0" y="226"/>
                    </a:lnTo>
                    <a:lnTo>
                      <a:pt x="226" y="15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1" name="Group 1236"/>
            <p:cNvGrpSpPr>
              <a:grpSpLocks/>
            </p:cNvGrpSpPr>
            <p:nvPr/>
          </p:nvGrpSpPr>
          <p:grpSpPr bwMode="auto">
            <a:xfrm>
              <a:off x="1752600" y="3911600"/>
              <a:ext cx="758825" cy="392113"/>
              <a:chOff x="1728" y="5399"/>
              <a:chExt cx="1148" cy="766"/>
            </a:xfrm>
          </p:grpSpPr>
          <p:sp>
            <p:nvSpPr>
              <p:cNvPr id="401" name="Line 1237"/>
              <p:cNvSpPr>
                <a:spLocks noChangeShapeType="1"/>
              </p:cNvSpPr>
              <p:nvPr/>
            </p:nvSpPr>
            <p:spPr bwMode="auto">
              <a:xfrm>
                <a:off x="1728" y="5399"/>
                <a:ext cx="974" cy="649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2" name="Freeform 1238"/>
              <p:cNvSpPr>
                <a:spLocks/>
              </p:cNvSpPr>
              <p:nvPr/>
            </p:nvSpPr>
            <p:spPr bwMode="auto">
              <a:xfrm>
                <a:off x="2641" y="5958"/>
                <a:ext cx="235" cy="207"/>
              </a:xfrm>
              <a:custGeom>
                <a:avLst/>
                <a:gdLst>
                  <a:gd name="T0" fmla="*/ 0 w 235"/>
                  <a:gd name="T1" fmla="*/ 176 h 207"/>
                  <a:gd name="T2" fmla="*/ 235 w 235"/>
                  <a:gd name="T3" fmla="*/ 207 h 207"/>
                  <a:gd name="T4" fmla="*/ 117 w 235"/>
                  <a:gd name="T5" fmla="*/ 0 h 207"/>
                  <a:gd name="T6" fmla="*/ 0 w 235"/>
                  <a:gd name="T7" fmla="*/ 176 h 20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5" h="207">
                    <a:moveTo>
                      <a:pt x="0" y="176"/>
                    </a:moveTo>
                    <a:lnTo>
                      <a:pt x="235" y="207"/>
                    </a:lnTo>
                    <a:lnTo>
                      <a:pt x="117" y="0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2" name="Group 1239"/>
            <p:cNvGrpSpPr>
              <a:grpSpLocks/>
            </p:cNvGrpSpPr>
            <p:nvPr/>
          </p:nvGrpSpPr>
          <p:grpSpPr bwMode="auto">
            <a:xfrm>
              <a:off x="3521075" y="3908425"/>
              <a:ext cx="503238" cy="390525"/>
              <a:chOff x="4404" y="5391"/>
              <a:chExt cx="764" cy="764"/>
            </a:xfrm>
          </p:grpSpPr>
          <p:sp>
            <p:nvSpPr>
              <p:cNvPr id="399" name="Line 1240"/>
              <p:cNvSpPr>
                <a:spLocks noChangeShapeType="1"/>
              </p:cNvSpPr>
              <p:nvPr/>
            </p:nvSpPr>
            <p:spPr bwMode="auto">
              <a:xfrm flipH="1">
                <a:off x="4551" y="5391"/>
                <a:ext cx="617" cy="617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0" name="Freeform 1241"/>
              <p:cNvSpPr>
                <a:spLocks/>
              </p:cNvSpPr>
              <p:nvPr/>
            </p:nvSpPr>
            <p:spPr bwMode="auto">
              <a:xfrm>
                <a:off x="4404" y="5930"/>
                <a:ext cx="226" cy="225"/>
              </a:xfrm>
              <a:custGeom>
                <a:avLst/>
                <a:gdLst>
                  <a:gd name="T0" fmla="*/ 76 w 226"/>
                  <a:gd name="T1" fmla="*/ 0 h 225"/>
                  <a:gd name="T2" fmla="*/ 0 w 226"/>
                  <a:gd name="T3" fmla="*/ 225 h 225"/>
                  <a:gd name="T4" fmla="*/ 226 w 226"/>
                  <a:gd name="T5" fmla="*/ 151 h 225"/>
                  <a:gd name="T6" fmla="*/ 76 w 226"/>
                  <a:gd name="T7" fmla="*/ 0 h 22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26" h="225">
                    <a:moveTo>
                      <a:pt x="76" y="0"/>
                    </a:moveTo>
                    <a:lnTo>
                      <a:pt x="0" y="225"/>
                    </a:lnTo>
                    <a:lnTo>
                      <a:pt x="226" y="151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3" name="Group 1242"/>
            <p:cNvGrpSpPr>
              <a:grpSpLocks/>
            </p:cNvGrpSpPr>
            <p:nvPr/>
          </p:nvGrpSpPr>
          <p:grpSpPr bwMode="auto">
            <a:xfrm>
              <a:off x="4024313" y="3910013"/>
              <a:ext cx="758825" cy="392112"/>
              <a:chOff x="5168" y="5396"/>
              <a:chExt cx="1148" cy="765"/>
            </a:xfrm>
          </p:grpSpPr>
          <p:sp>
            <p:nvSpPr>
              <p:cNvPr id="397" name="Line 1243"/>
              <p:cNvSpPr>
                <a:spLocks noChangeShapeType="1"/>
              </p:cNvSpPr>
              <p:nvPr/>
            </p:nvSpPr>
            <p:spPr bwMode="auto">
              <a:xfrm>
                <a:off x="5168" y="5396"/>
                <a:ext cx="974" cy="649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8" name="Freeform 1244"/>
              <p:cNvSpPr>
                <a:spLocks/>
              </p:cNvSpPr>
              <p:nvPr/>
            </p:nvSpPr>
            <p:spPr bwMode="auto">
              <a:xfrm>
                <a:off x="6080" y="5955"/>
                <a:ext cx="236" cy="206"/>
              </a:xfrm>
              <a:custGeom>
                <a:avLst/>
                <a:gdLst>
                  <a:gd name="T0" fmla="*/ 0 w 236"/>
                  <a:gd name="T1" fmla="*/ 176 h 206"/>
                  <a:gd name="T2" fmla="*/ 236 w 236"/>
                  <a:gd name="T3" fmla="*/ 206 h 206"/>
                  <a:gd name="T4" fmla="*/ 118 w 236"/>
                  <a:gd name="T5" fmla="*/ 0 h 206"/>
                  <a:gd name="T6" fmla="*/ 0 w 236"/>
                  <a:gd name="T7" fmla="*/ 176 h 20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6" h="206">
                    <a:moveTo>
                      <a:pt x="0" y="176"/>
                    </a:moveTo>
                    <a:lnTo>
                      <a:pt x="236" y="206"/>
                    </a:lnTo>
                    <a:lnTo>
                      <a:pt x="118" y="0"/>
                    </a:lnTo>
                    <a:lnTo>
                      <a:pt x="0" y="17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4" name="Group 1245"/>
            <p:cNvGrpSpPr>
              <a:grpSpLocks/>
            </p:cNvGrpSpPr>
            <p:nvPr/>
          </p:nvGrpSpPr>
          <p:grpSpPr bwMode="auto">
            <a:xfrm>
              <a:off x="1052513" y="4791075"/>
              <a:ext cx="139700" cy="390525"/>
              <a:chOff x="667" y="7116"/>
              <a:chExt cx="212" cy="763"/>
            </a:xfrm>
          </p:grpSpPr>
          <p:sp>
            <p:nvSpPr>
              <p:cNvPr id="395" name="Line 1246"/>
              <p:cNvSpPr>
                <a:spLocks noChangeShapeType="1"/>
              </p:cNvSpPr>
              <p:nvPr/>
            </p:nvSpPr>
            <p:spPr bwMode="auto">
              <a:xfrm>
                <a:off x="772" y="7116"/>
                <a:ext cx="1" cy="555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6" name="Freeform 1247"/>
              <p:cNvSpPr>
                <a:spLocks/>
              </p:cNvSpPr>
              <p:nvPr/>
            </p:nvSpPr>
            <p:spPr bwMode="auto">
              <a:xfrm>
                <a:off x="667" y="7668"/>
                <a:ext cx="212" cy="211"/>
              </a:xfrm>
              <a:custGeom>
                <a:avLst/>
                <a:gdLst>
                  <a:gd name="T0" fmla="*/ 0 w 212"/>
                  <a:gd name="T1" fmla="*/ 0 h 211"/>
                  <a:gd name="T2" fmla="*/ 107 w 212"/>
                  <a:gd name="T3" fmla="*/ 211 h 211"/>
                  <a:gd name="T4" fmla="*/ 212 w 212"/>
                  <a:gd name="T5" fmla="*/ 0 h 211"/>
                  <a:gd name="T6" fmla="*/ 0 w 212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" h="211">
                    <a:moveTo>
                      <a:pt x="0" y="0"/>
                    </a:moveTo>
                    <a:lnTo>
                      <a:pt x="107" y="211"/>
                    </a:lnTo>
                    <a:lnTo>
                      <a:pt x="2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5" name="Group 1248"/>
            <p:cNvGrpSpPr>
              <a:grpSpLocks/>
            </p:cNvGrpSpPr>
            <p:nvPr/>
          </p:nvGrpSpPr>
          <p:grpSpPr bwMode="auto">
            <a:xfrm>
              <a:off x="1122363" y="4791075"/>
              <a:ext cx="925512" cy="374650"/>
              <a:chOff x="772" y="7116"/>
              <a:chExt cx="1403" cy="731"/>
            </a:xfrm>
          </p:grpSpPr>
          <p:sp>
            <p:nvSpPr>
              <p:cNvPr id="393" name="Line 1249"/>
              <p:cNvSpPr>
                <a:spLocks noChangeShapeType="1"/>
              </p:cNvSpPr>
              <p:nvPr/>
            </p:nvSpPr>
            <p:spPr bwMode="auto">
              <a:xfrm>
                <a:off x="772" y="7116"/>
                <a:ext cx="1219" cy="636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4" name="Freeform 1250"/>
              <p:cNvSpPr>
                <a:spLocks/>
              </p:cNvSpPr>
              <p:nvPr/>
            </p:nvSpPr>
            <p:spPr bwMode="auto">
              <a:xfrm>
                <a:off x="1940" y="7655"/>
                <a:ext cx="235" cy="192"/>
              </a:xfrm>
              <a:custGeom>
                <a:avLst/>
                <a:gdLst>
                  <a:gd name="T0" fmla="*/ 0 w 235"/>
                  <a:gd name="T1" fmla="*/ 187 h 192"/>
                  <a:gd name="T2" fmla="*/ 235 w 235"/>
                  <a:gd name="T3" fmla="*/ 192 h 192"/>
                  <a:gd name="T4" fmla="*/ 98 w 235"/>
                  <a:gd name="T5" fmla="*/ 0 h 192"/>
                  <a:gd name="T6" fmla="*/ 0 w 235"/>
                  <a:gd name="T7" fmla="*/ 187 h 19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5" h="192">
                    <a:moveTo>
                      <a:pt x="0" y="187"/>
                    </a:moveTo>
                    <a:lnTo>
                      <a:pt x="235" y="192"/>
                    </a:lnTo>
                    <a:lnTo>
                      <a:pt x="98" y="0"/>
                    </a:lnTo>
                    <a:lnTo>
                      <a:pt x="0" y="18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6" name="Group 1251"/>
            <p:cNvGrpSpPr>
              <a:grpSpLocks/>
            </p:cNvGrpSpPr>
            <p:nvPr/>
          </p:nvGrpSpPr>
          <p:grpSpPr bwMode="auto">
            <a:xfrm>
              <a:off x="4795838" y="4868863"/>
              <a:ext cx="139700" cy="296862"/>
              <a:chOff x="6334" y="7266"/>
              <a:chExt cx="212" cy="581"/>
            </a:xfrm>
          </p:grpSpPr>
          <p:sp>
            <p:nvSpPr>
              <p:cNvPr id="391" name="Line 1252"/>
              <p:cNvSpPr>
                <a:spLocks noChangeShapeType="1"/>
              </p:cNvSpPr>
              <p:nvPr/>
            </p:nvSpPr>
            <p:spPr bwMode="auto">
              <a:xfrm>
                <a:off x="6439" y="7266"/>
                <a:ext cx="1" cy="373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2" name="Freeform 1253"/>
              <p:cNvSpPr>
                <a:spLocks/>
              </p:cNvSpPr>
              <p:nvPr/>
            </p:nvSpPr>
            <p:spPr bwMode="auto">
              <a:xfrm>
                <a:off x="6334" y="7636"/>
                <a:ext cx="212" cy="211"/>
              </a:xfrm>
              <a:custGeom>
                <a:avLst/>
                <a:gdLst>
                  <a:gd name="T0" fmla="*/ 0 w 212"/>
                  <a:gd name="T1" fmla="*/ 0 h 211"/>
                  <a:gd name="T2" fmla="*/ 105 w 212"/>
                  <a:gd name="T3" fmla="*/ 211 h 211"/>
                  <a:gd name="T4" fmla="*/ 212 w 212"/>
                  <a:gd name="T5" fmla="*/ 0 h 211"/>
                  <a:gd name="T6" fmla="*/ 0 w 212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" h="211">
                    <a:moveTo>
                      <a:pt x="0" y="0"/>
                    </a:moveTo>
                    <a:lnTo>
                      <a:pt x="105" y="211"/>
                    </a:lnTo>
                    <a:lnTo>
                      <a:pt x="2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7" name="Group 1254"/>
            <p:cNvGrpSpPr>
              <a:grpSpLocks/>
            </p:cNvGrpSpPr>
            <p:nvPr/>
          </p:nvGrpSpPr>
          <p:grpSpPr bwMode="auto">
            <a:xfrm>
              <a:off x="5818188" y="4868863"/>
              <a:ext cx="141287" cy="296862"/>
              <a:chOff x="7884" y="7266"/>
              <a:chExt cx="212" cy="581"/>
            </a:xfrm>
          </p:grpSpPr>
          <p:sp>
            <p:nvSpPr>
              <p:cNvPr id="389" name="Line 1255"/>
              <p:cNvSpPr>
                <a:spLocks noChangeShapeType="1"/>
              </p:cNvSpPr>
              <p:nvPr/>
            </p:nvSpPr>
            <p:spPr bwMode="auto">
              <a:xfrm>
                <a:off x="7989" y="7266"/>
                <a:ext cx="1" cy="373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0" name="Freeform 1256"/>
              <p:cNvSpPr>
                <a:spLocks/>
              </p:cNvSpPr>
              <p:nvPr/>
            </p:nvSpPr>
            <p:spPr bwMode="auto">
              <a:xfrm>
                <a:off x="7884" y="7636"/>
                <a:ext cx="212" cy="211"/>
              </a:xfrm>
              <a:custGeom>
                <a:avLst/>
                <a:gdLst>
                  <a:gd name="T0" fmla="*/ 0 w 212"/>
                  <a:gd name="T1" fmla="*/ 0 h 211"/>
                  <a:gd name="T2" fmla="*/ 105 w 212"/>
                  <a:gd name="T3" fmla="*/ 211 h 211"/>
                  <a:gd name="T4" fmla="*/ 212 w 212"/>
                  <a:gd name="T5" fmla="*/ 0 h 211"/>
                  <a:gd name="T6" fmla="*/ 0 w 212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2" h="211">
                    <a:moveTo>
                      <a:pt x="0" y="0"/>
                    </a:moveTo>
                    <a:lnTo>
                      <a:pt x="105" y="211"/>
                    </a:lnTo>
                    <a:lnTo>
                      <a:pt x="21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8" name="Group 1257"/>
            <p:cNvGrpSpPr>
              <a:grpSpLocks/>
            </p:cNvGrpSpPr>
            <p:nvPr/>
          </p:nvGrpSpPr>
          <p:grpSpPr bwMode="auto">
            <a:xfrm>
              <a:off x="6985000" y="4986338"/>
              <a:ext cx="139700" cy="195262"/>
              <a:chOff x="9650" y="7497"/>
              <a:chExt cx="211" cy="382"/>
            </a:xfrm>
          </p:grpSpPr>
          <p:sp>
            <p:nvSpPr>
              <p:cNvPr id="387" name="Line 1258"/>
              <p:cNvSpPr>
                <a:spLocks noChangeShapeType="1"/>
              </p:cNvSpPr>
              <p:nvPr/>
            </p:nvSpPr>
            <p:spPr bwMode="auto">
              <a:xfrm>
                <a:off x="9755" y="7497"/>
                <a:ext cx="1" cy="174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8" name="Freeform 1259"/>
              <p:cNvSpPr>
                <a:spLocks/>
              </p:cNvSpPr>
              <p:nvPr/>
            </p:nvSpPr>
            <p:spPr bwMode="auto">
              <a:xfrm>
                <a:off x="9650" y="7668"/>
                <a:ext cx="211" cy="211"/>
              </a:xfrm>
              <a:custGeom>
                <a:avLst/>
                <a:gdLst>
                  <a:gd name="T0" fmla="*/ 0 w 211"/>
                  <a:gd name="T1" fmla="*/ 0 h 211"/>
                  <a:gd name="T2" fmla="*/ 106 w 211"/>
                  <a:gd name="T3" fmla="*/ 211 h 211"/>
                  <a:gd name="T4" fmla="*/ 211 w 211"/>
                  <a:gd name="T5" fmla="*/ 0 h 211"/>
                  <a:gd name="T6" fmla="*/ 0 w 211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1">
                    <a:moveTo>
                      <a:pt x="0" y="0"/>
                    </a:moveTo>
                    <a:lnTo>
                      <a:pt x="106" y="211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59" name="Group 1260"/>
            <p:cNvGrpSpPr>
              <a:grpSpLocks/>
            </p:cNvGrpSpPr>
            <p:nvPr/>
          </p:nvGrpSpPr>
          <p:grpSpPr bwMode="auto">
            <a:xfrm>
              <a:off x="8121650" y="4986338"/>
              <a:ext cx="138113" cy="195262"/>
              <a:chOff x="11370" y="7497"/>
              <a:chExt cx="211" cy="382"/>
            </a:xfrm>
          </p:grpSpPr>
          <p:sp>
            <p:nvSpPr>
              <p:cNvPr id="385" name="Line 1261"/>
              <p:cNvSpPr>
                <a:spLocks noChangeShapeType="1"/>
              </p:cNvSpPr>
              <p:nvPr/>
            </p:nvSpPr>
            <p:spPr bwMode="auto">
              <a:xfrm>
                <a:off x="11474" y="7497"/>
                <a:ext cx="1" cy="174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6" name="Freeform 1262"/>
              <p:cNvSpPr>
                <a:spLocks/>
              </p:cNvSpPr>
              <p:nvPr/>
            </p:nvSpPr>
            <p:spPr bwMode="auto">
              <a:xfrm>
                <a:off x="11370" y="7668"/>
                <a:ext cx="211" cy="211"/>
              </a:xfrm>
              <a:custGeom>
                <a:avLst/>
                <a:gdLst>
                  <a:gd name="T0" fmla="*/ 0 w 211"/>
                  <a:gd name="T1" fmla="*/ 0 h 211"/>
                  <a:gd name="T2" fmla="*/ 104 w 211"/>
                  <a:gd name="T3" fmla="*/ 211 h 211"/>
                  <a:gd name="T4" fmla="*/ 211 w 211"/>
                  <a:gd name="T5" fmla="*/ 0 h 211"/>
                  <a:gd name="T6" fmla="*/ 0 w 211"/>
                  <a:gd name="T7" fmla="*/ 0 h 2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1">
                    <a:moveTo>
                      <a:pt x="0" y="0"/>
                    </a:moveTo>
                    <a:lnTo>
                      <a:pt x="104" y="211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0" name="Group 1263"/>
            <p:cNvGrpSpPr>
              <a:grpSpLocks/>
            </p:cNvGrpSpPr>
            <p:nvPr/>
          </p:nvGrpSpPr>
          <p:grpSpPr bwMode="auto">
            <a:xfrm>
              <a:off x="7054850" y="4986338"/>
              <a:ext cx="752475" cy="200025"/>
              <a:chOff x="9755" y="7497"/>
              <a:chExt cx="1141" cy="390"/>
            </a:xfrm>
          </p:grpSpPr>
          <p:sp>
            <p:nvSpPr>
              <p:cNvPr id="383" name="Line 1264"/>
              <p:cNvSpPr>
                <a:spLocks noChangeShapeType="1"/>
              </p:cNvSpPr>
              <p:nvPr/>
            </p:nvSpPr>
            <p:spPr bwMode="auto">
              <a:xfrm>
                <a:off x="9755" y="7497"/>
                <a:ext cx="943" cy="289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4" name="Freeform 1265"/>
              <p:cNvSpPr>
                <a:spLocks/>
              </p:cNvSpPr>
              <p:nvPr/>
            </p:nvSpPr>
            <p:spPr bwMode="auto">
              <a:xfrm>
                <a:off x="10664" y="7686"/>
                <a:ext cx="232" cy="201"/>
              </a:xfrm>
              <a:custGeom>
                <a:avLst/>
                <a:gdLst>
                  <a:gd name="T0" fmla="*/ 0 w 232"/>
                  <a:gd name="T1" fmla="*/ 201 h 201"/>
                  <a:gd name="T2" fmla="*/ 232 w 232"/>
                  <a:gd name="T3" fmla="*/ 161 h 201"/>
                  <a:gd name="T4" fmla="*/ 61 w 232"/>
                  <a:gd name="T5" fmla="*/ 0 h 201"/>
                  <a:gd name="T6" fmla="*/ 0 w 232"/>
                  <a:gd name="T7" fmla="*/ 201 h 20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32" h="201">
                    <a:moveTo>
                      <a:pt x="0" y="201"/>
                    </a:moveTo>
                    <a:lnTo>
                      <a:pt x="232" y="161"/>
                    </a:lnTo>
                    <a:lnTo>
                      <a:pt x="61" y="0"/>
                    </a:lnTo>
                    <a:lnTo>
                      <a:pt x="0" y="20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1" name="Group 1266"/>
            <p:cNvGrpSpPr>
              <a:grpSpLocks/>
            </p:cNvGrpSpPr>
            <p:nvPr/>
          </p:nvGrpSpPr>
          <p:grpSpPr bwMode="auto">
            <a:xfrm>
              <a:off x="6018213" y="2443163"/>
              <a:ext cx="781050" cy="1858962"/>
              <a:chOff x="8185" y="2530"/>
              <a:chExt cx="1184" cy="3631"/>
            </a:xfrm>
          </p:grpSpPr>
          <p:sp>
            <p:nvSpPr>
              <p:cNvPr id="381" name="Line 1267"/>
              <p:cNvSpPr>
                <a:spLocks noChangeShapeType="1"/>
              </p:cNvSpPr>
              <p:nvPr/>
            </p:nvSpPr>
            <p:spPr bwMode="auto">
              <a:xfrm flipH="1">
                <a:off x="8285" y="2530"/>
                <a:ext cx="1084" cy="3431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2" name="Freeform 1268"/>
              <p:cNvSpPr>
                <a:spLocks/>
              </p:cNvSpPr>
              <p:nvPr/>
            </p:nvSpPr>
            <p:spPr bwMode="auto">
              <a:xfrm>
                <a:off x="8185" y="5927"/>
                <a:ext cx="202" cy="234"/>
              </a:xfrm>
              <a:custGeom>
                <a:avLst/>
                <a:gdLst>
                  <a:gd name="T0" fmla="*/ 0 w 202"/>
                  <a:gd name="T1" fmla="*/ 0 h 234"/>
                  <a:gd name="T2" fmla="*/ 37 w 202"/>
                  <a:gd name="T3" fmla="*/ 234 h 234"/>
                  <a:gd name="T4" fmla="*/ 202 w 202"/>
                  <a:gd name="T5" fmla="*/ 63 h 234"/>
                  <a:gd name="T6" fmla="*/ 0 w 202"/>
                  <a:gd name="T7" fmla="*/ 0 h 23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2" h="234">
                    <a:moveTo>
                      <a:pt x="0" y="0"/>
                    </a:moveTo>
                    <a:lnTo>
                      <a:pt x="37" y="234"/>
                    </a:lnTo>
                    <a:lnTo>
                      <a:pt x="202" y="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2" name="Group 1269"/>
            <p:cNvGrpSpPr>
              <a:grpSpLocks/>
            </p:cNvGrpSpPr>
            <p:nvPr/>
          </p:nvGrpSpPr>
          <p:grpSpPr bwMode="auto">
            <a:xfrm>
              <a:off x="6801314" y="2443163"/>
              <a:ext cx="277533" cy="1858962"/>
              <a:chOff x="9372" y="2530"/>
              <a:chExt cx="424" cy="3631"/>
            </a:xfrm>
          </p:grpSpPr>
          <p:sp>
            <p:nvSpPr>
              <p:cNvPr id="379" name="Line 1270"/>
              <p:cNvSpPr>
                <a:spLocks noChangeShapeType="1"/>
              </p:cNvSpPr>
              <p:nvPr/>
            </p:nvSpPr>
            <p:spPr bwMode="auto">
              <a:xfrm>
                <a:off x="9372" y="2530"/>
                <a:ext cx="281" cy="3394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0" name="Freeform 1271"/>
              <p:cNvSpPr>
                <a:spLocks/>
              </p:cNvSpPr>
              <p:nvPr/>
            </p:nvSpPr>
            <p:spPr bwMode="auto">
              <a:xfrm>
                <a:off x="9585" y="5948"/>
                <a:ext cx="211" cy="213"/>
              </a:xfrm>
              <a:custGeom>
                <a:avLst/>
                <a:gdLst>
                  <a:gd name="T0" fmla="*/ 0 w 211"/>
                  <a:gd name="T1" fmla="*/ 0 h 213"/>
                  <a:gd name="T2" fmla="*/ 105 w 211"/>
                  <a:gd name="T3" fmla="*/ 213 h 213"/>
                  <a:gd name="T4" fmla="*/ 211 w 211"/>
                  <a:gd name="T5" fmla="*/ 0 h 213"/>
                  <a:gd name="T6" fmla="*/ 0 w 211"/>
                  <a:gd name="T7" fmla="*/ 0 h 21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13">
                    <a:moveTo>
                      <a:pt x="0" y="0"/>
                    </a:moveTo>
                    <a:lnTo>
                      <a:pt x="105" y="213"/>
                    </a:lnTo>
                    <a:lnTo>
                      <a:pt x="21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363" name="Group 1272"/>
            <p:cNvGrpSpPr>
              <a:grpSpLocks/>
            </p:cNvGrpSpPr>
            <p:nvPr/>
          </p:nvGrpSpPr>
          <p:grpSpPr bwMode="auto">
            <a:xfrm>
              <a:off x="6800850" y="2443163"/>
              <a:ext cx="1389063" cy="1858962"/>
              <a:chOff x="9372" y="2530"/>
              <a:chExt cx="2102" cy="3631"/>
            </a:xfrm>
          </p:grpSpPr>
          <p:sp>
            <p:nvSpPr>
              <p:cNvPr id="377" name="Line 1273"/>
              <p:cNvSpPr>
                <a:spLocks noChangeShapeType="1"/>
              </p:cNvSpPr>
              <p:nvPr/>
            </p:nvSpPr>
            <p:spPr bwMode="auto">
              <a:xfrm>
                <a:off x="9372" y="2530"/>
                <a:ext cx="1999" cy="3450"/>
              </a:xfrm>
              <a:prstGeom prst="line">
                <a:avLst/>
              </a:prstGeom>
              <a:noFill/>
              <a:ln w="1206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8" name="Freeform 1274"/>
              <p:cNvSpPr>
                <a:spLocks/>
              </p:cNvSpPr>
              <p:nvPr/>
            </p:nvSpPr>
            <p:spPr bwMode="auto">
              <a:xfrm>
                <a:off x="11277" y="5924"/>
                <a:ext cx="197" cy="237"/>
              </a:xfrm>
              <a:custGeom>
                <a:avLst/>
                <a:gdLst>
                  <a:gd name="T0" fmla="*/ 0 w 197"/>
                  <a:gd name="T1" fmla="*/ 107 h 237"/>
                  <a:gd name="T2" fmla="*/ 197 w 197"/>
                  <a:gd name="T3" fmla="*/ 237 h 237"/>
                  <a:gd name="T4" fmla="*/ 183 w 197"/>
                  <a:gd name="T5" fmla="*/ 0 h 237"/>
                  <a:gd name="T6" fmla="*/ 0 w 197"/>
                  <a:gd name="T7" fmla="*/ 107 h 2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7" h="237">
                    <a:moveTo>
                      <a:pt x="0" y="107"/>
                    </a:moveTo>
                    <a:lnTo>
                      <a:pt x="197" y="237"/>
                    </a:lnTo>
                    <a:lnTo>
                      <a:pt x="183" y="0"/>
                    </a:lnTo>
                    <a:lnTo>
                      <a:pt x="0" y="10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64" name="Text Box 1277"/>
            <p:cNvSpPr txBox="1">
              <a:spLocks noChangeArrowheads="1"/>
            </p:cNvSpPr>
            <p:nvPr/>
          </p:nvSpPr>
          <p:spPr bwMode="auto">
            <a:xfrm>
              <a:off x="0" y="2054225"/>
              <a:ext cx="8953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pt-BR" altLang="pt-BR" sz="1800" dirty="0">
                  <a:solidFill>
                    <a:srgbClr val="FF3300"/>
                  </a:solidFill>
                </a:rPr>
                <a:t>Poisson</a:t>
              </a:r>
            </a:p>
          </p:txBody>
        </p:sp>
        <p:sp>
          <p:nvSpPr>
            <p:cNvPr id="365" name="Line 1278"/>
            <p:cNvSpPr>
              <a:spLocks noChangeShapeType="1"/>
            </p:cNvSpPr>
            <p:nvPr/>
          </p:nvSpPr>
          <p:spPr bwMode="auto">
            <a:xfrm>
              <a:off x="838200" y="2286000"/>
              <a:ext cx="457200" cy="4572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6" name="Text Box 1279"/>
            <p:cNvSpPr txBox="1">
              <a:spLocks noChangeArrowheads="1"/>
            </p:cNvSpPr>
            <p:nvPr/>
          </p:nvSpPr>
          <p:spPr bwMode="auto">
            <a:xfrm>
              <a:off x="4419600" y="2057400"/>
              <a:ext cx="10350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pt-BR" altLang="pt-BR" sz="1800" dirty="0">
                  <a:solidFill>
                    <a:srgbClr val="FF3300"/>
                  </a:solidFill>
                </a:rPr>
                <a:t>Binomial</a:t>
              </a:r>
            </a:p>
          </p:txBody>
        </p:sp>
        <p:sp>
          <p:nvSpPr>
            <p:cNvPr id="367" name="Line 1280"/>
            <p:cNvSpPr>
              <a:spLocks noChangeShapeType="1"/>
            </p:cNvSpPr>
            <p:nvPr/>
          </p:nvSpPr>
          <p:spPr bwMode="auto">
            <a:xfrm flipH="1">
              <a:off x="4419600" y="2362200"/>
              <a:ext cx="76200" cy="4572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8" name="Text Box 1281"/>
            <p:cNvSpPr txBox="1">
              <a:spLocks noChangeArrowheads="1"/>
            </p:cNvSpPr>
            <p:nvPr/>
          </p:nvSpPr>
          <p:spPr bwMode="auto">
            <a:xfrm>
              <a:off x="7543800" y="1139825"/>
              <a:ext cx="8826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 New Roman" pitchFamily="18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Times New Roman" pitchFamily="18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pt-BR" altLang="pt-BR" sz="1800" dirty="0">
                  <a:solidFill>
                    <a:srgbClr val="FF3300"/>
                  </a:solidFill>
                </a:rPr>
                <a:t>Normal</a:t>
              </a:r>
            </a:p>
          </p:txBody>
        </p:sp>
        <p:sp>
          <p:nvSpPr>
            <p:cNvPr id="369" name="Line 1282"/>
            <p:cNvSpPr>
              <a:spLocks noChangeShapeType="1"/>
            </p:cNvSpPr>
            <p:nvPr/>
          </p:nvSpPr>
          <p:spPr bwMode="auto">
            <a:xfrm flipH="1">
              <a:off x="7467600" y="1447800"/>
              <a:ext cx="228600" cy="457200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0" name="Rectangle 1176"/>
            <p:cNvSpPr>
              <a:spLocks noChangeArrowheads="1"/>
            </p:cNvSpPr>
            <p:nvPr/>
          </p:nvSpPr>
          <p:spPr bwMode="auto">
            <a:xfrm>
              <a:off x="772213" y="6364015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23 - 25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1" name="Rectangle 1176"/>
            <p:cNvSpPr>
              <a:spLocks noChangeArrowheads="1"/>
            </p:cNvSpPr>
            <p:nvPr/>
          </p:nvSpPr>
          <p:spPr bwMode="auto">
            <a:xfrm>
              <a:off x="1954675" y="6364015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20 - 22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2" name="Rectangle 1176"/>
            <p:cNvSpPr>
              <a:spLocks noChangeArrowheads="1"/>
            </p:cNvSpPr>
            <p:nvPr/>
          </p:nvSpPr>
          <p:spPr bwMode="auto">
            <a:xfrm>
              <a:off x="3175000" y="6358121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14 - 16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3" name="Rectangle 1176"/>
            <p:cNvSpPr>
              <a:spLocks noChangeArrowheads="1"/>
            </p:cNvSpPr>
            <p:nvPr/>
          </p:nvSpPr>
          <p:spPr bwMode="auto">
            <a:xfrm>
              <a:off x="4364772" y="6357257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17 - 19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4" name="Rectangle 1176"/>
            <p:cNvSpPr>
              <a:spLocks noChangeArrowheads="1"/>
            </p:cNvSpPr>
            <p:nvPr/>
          </p:nvSpPr>
          <p:spPr bwMode="auto">
            <a:xfrm>
              <a:off x="5628478" y="6355318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8 - 10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5" name="Rectangle 1176"/>
            <p:cNvSpPr>
              <a:spLocks noChangeArrowheads="1"/>
            </p:cNvSpPr>
            <p:nvPr/>
          </p:nvSpPr>
          <p:spPr bwMode="auto">
            <a:xfrm>
              <a:off x="7753358" y="6364015"/>
              <a:ext cx="726160" cy="369332"/>
            </a:xfrm>
            <a:prstGeom prst="rect">
              <a:avLst/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CÉLULAS</a:t>
              </a:r>
            </a:p>
            <a:p>
              <a:pPr algn="ctr"/>
              <a:r>
                <a:rPr lang="pt-BR" altLang="pt-BR" sz="1200" b="1" dirty="0" smtClean="0">
                  <a:solidFill>
                    <a:srgbClr val="FF0000"/>
                  </a:solidFill>
                  <a:latin typeface="Arial" charset="0"/>
                </a:rPr>
                <a:t>11 - 13</a:t>
              </a:r>
              <a:endParaRPr lang="pt-BR" altLang="pt-BR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376" name="Rectangle 1119"/>
            <p:cNvSpPr>
              <a:spLocks noChangeArrowheads="1"/>
            </p:cNvSpPr>
            <p:nvPr/>
          </p:nvSpPr>
          <p:spPr bwMode="auto">
            <a:xfrm>
              <a:off x="6691313" y="4770437"/>
              <a:ext cx="4328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pt-BR" altLang="pt-BR" sz="1200" dirty="0" smtClean="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pt-BR" altLang="pt-BR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03989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16926" y="62146"/>
            <a:ext cx="100128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85851ADF-B97B-49DF-A56E-13F68EB736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9770" y="2069554"/>
            <a:ext cx="5266329" cy="3312530"/>
          </a:xfrm>
          <a:prstGeom prst="rect">
            <a:avLst/>
          </a:prstGeom>
        </p:spPr>
      </p:pic>
      <p:pic>
        <p:nvPicPr>
          <p:cNvPr id="7" name="Imagem 8">
            <a:extLst>
              <a:ext uri="{FF2B5EF4-FFF2-40B4-BE49-F238E27FC236}">
                <a16:creationId xmlns="" xmlns:a16="http://schemas.microsoft.com/office/drawing/2014/main" id="{08F6E50D-1A86-4B65-9134-9F45030E051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1208953"/>
            <a:ext cx="5400040" cy="500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66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62146"/>
            <a:ext cx="9957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18">
            <a:extLst>
              <a:ext uri="{FF2B5EF4-FFF2-40B4-BE49-F238E27FC236}">
                <a16:creationId xmlns="" xmlns:a16="http://schemas.microsoft.com/office/drawing/2014/main" id="{C20C7463-690D-423B-93FE-6EC86526FA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25988" y="2344386"/>
            <a:ext cx="4439887" cy="2762866"/>
          </a:xfrm>
          <a:prstGeom prst="rect">
            <a:avLst/>
          </a:prstGeom>
        </p:spPr>
      </p:pic>
      <p:pic>
        <p:nvPicPr>
          <p:cNvPr id="9" name="Imagem 19">
            <a:extLst>
              <a:ext uri="{FF2B5EF4-FFF2-40B4-BE49-F238E27FC236}">
                <a16:creationId xmlns="" xmlns:a16="http://schemas.microsoft.com/office/drawing/2014/main" id="{3A88C31A-124D-47E2-ABFB-88B2B82167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6063" y="2017243"/>
            <a:ext cx="5900138" cy="341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1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62146"/>
            <a:ext cx="9957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16">
            <a:extLst>
              <a:ext uri="{FF2B5EF4-FFF2-40B4-BE49-F238E27FC236}">
                <a16:creationId xmlns="" xmlns:a16="http://schemas.microsoft.com/office/drawing/2014/main" id="{B6DF1246-DAE6-47D0-A2C8-7A51C83DB6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60653" y="1960836"/>
            <a:ext cx="5015865" cy="3529965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="" xmlns:a16="http://schemas.microsoft.com/office/drawing/2014/main" id="{0B1936ED-B563-4C4B-A633-41EB57976F0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5484" y="1960836"/>
            <a:ext cx="5015863" cy="352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90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39590" y="62146"/>
            <a:ext cx="98901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3AD301ED-8D28-4545-A6FC-8E939833BE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9159" y="2157070"/>
            <a:ext cx="5014415" cy="3137494"/>
          </a:xfrm>
          <a:prstGeom prst="rect">
            <a:avLst/>
          </a:prstGeom>
        </p:spPr>
      </p:pic>
      <p:pic>
        <p:nvPicPr>
          <p:cNvPr id="9" name="Imagem 11">
            <a:extLst>
              <a:ext uri="{FF2B5EF4-FFF2-40B4-BE49-F238E27FC236}">
                <a16:creationId xmlns="" xmlns:a16="http://schemas.microsoft.com/office/drawing/2014/main" id="{446FCA0A-2811-4D05-81A8-6FF0D65C51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82801" y="2157068"/>
            <a:ext cx="5400040" cy="313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99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50380" y="62146"/>
            <a:ext cx="99793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Gráficos de Controle Estatístico de Processos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8">
            <a:extLst>
              <a:ext uri="{FF2B5EF4-FFF2-40B4-BE49-F238E27FC236}">
                <a16:creationId xmlns="" xmlns:a16="http://schemas.microsoft.com/office/drawing/2014/main" id="{7EA07002-4E8D-479E-B5BE-85787A8FEF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44828" y="2175932"/>
            <a:ext cx="5056196" cy="3099769"/>
          </a:xfrm>
          <a:prstGeom prst="rect">
            <a:avLst/>
          </a:prstGeom>
        </p:spPr>
      </p:pic>
      <p:pic>
        <p:nvPicPr>
          <p:cNvPr id="10" name="Imagem 12">
            <a:extLst>
              <a:ext uri="{FF2B5EF4-FFF2-40B4-BE49-F238E27FC236}">
                <a16:creationId xmlns="" xmlns:a16="http://schemas.microsoft.com/office/drawing/2014/main" id="{AEDF3F8F-074E-4C23-8B91-06989843AE6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5514" y="2175932"/>
            <a:ext cx="5056196" cy="309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98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28438" y="-8878"/>
            <a:ext cx="9901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Séries temporais, </a:t>
            </a:r>
            <a:r>
              <a:rPr lang="pt-BR" sz="2800" b="1" dirty="0" err="1">
                <a:solidFill>
                  <a:schemeClr val="tx1"/>
                </a:solidFill>
              </a:rPr>
              <a:t>scatter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plots</a:t>
            </a:r>
            <a:r>
              <a:rPr lang="pt-BR" sz="2800" b="1" dirty="0">
                <a:solidFill>
                  <a:schemeClr val="tx1"/>
                </a:solidFill>
              </a:rPr>
              <a:t>, correlações lineares e correlações lineares múltiplas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20">
            <a:extLst>
              <a:ext uri="{FF2B5EF4-FFF2-40B4-BE49-F238E27FC236}">
                <a16:creationId xmlns="" xmlns:a16="http://schemas.microsoft.com/office/drawing/2014/main" id="{3B53E54A-8C8F-4F1B-AC60-F35E789F8C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2214" y="1292874"/>
            <a:ext cx="4133984" cy="2234370"/>
          </a:xfrm>
          <a:prstGeom prst="rect">
            <a:avLst/>
          </a:prstGeom>
        </p:spPr>
      </p:pic>
      <p:pic>
        <p:nvPicPr>
          <p:cNvPr id="9" name="Imagem 4">
            <a:extLst>
              <a:ext uri="{FF2B5EF4-FFF2-40B4-BE49-F238E27FC236}">
                <a16:creationId xmlns="" xmlns:a16="http://schemas.microsoft.com/office/drawing/2014/main" id="{DBAA7DF5-859C-43DA-A874-2E203EEF451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5322" y="1316685"/>
            <a:ext cx="4302661" cy="2186747"/>
          </a:xfrm>
          <a:prstGeom prst="rect">
            <a:avLst/>
          </a:prstGeom>
        </p:spPr>
      </p:pic>
      <p:pic>
        <p:nvPicPr>
          <p:cNvPr id="8" name="Imagem 3">
            <a:extLst>
              <a:ext uri="{FF2B5EF4-FFF2-40B4-BE49-F238E27FC236}">
                <a16:creationId xmlns="" xmlns:a16="http://schemas.microsoft.com/office/drawing/2014/main" id="{F55CA6DA-E558-454D-AF95-C1B6D9E47D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12214" y="3673389"/>
            <a:ext cx="4133984" cy="2421474"/>
          </a:xfrm>
          <a:prstGeom prst="rect">
            <a:avLst/>
          </a:prstGeom>
        </p:spPr>
      </p:pic>
      <p:pic>
        <p:nvPicPr>
          <p:cNvPr id="11" name="Imagem 4">
            <a:extLst>
              <a:ext uri="{FF2B5EF4-FFF2-40B4-BE49-F238E27FC236}">
                <a16:creationId xmlns="" xmlns:a16="http://schemas.microsoft.com/office/drawing/2014/main" id="{79D70BF5-6BDB-4F5B-AE42-C287A3730B2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96000" y="3673389"/>
            <a:ext cx="4302661" cy="242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121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Lean Six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Sigma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para a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Melhoria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Contínua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Processos</a:t>
            </a:r>
            <a:endParaRPr lang="pt-BR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667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61170" y="-8878"/>
            <a:ext cx="100685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Séries temporais, </a:t>
            </a:r>
            <a:r>
              <a:rPr lang="pt-BR" sz="2800" b="1" dirty="0" err="1">
                <a:solidFill>
                  <a:schemeClr val="tx1"/>
                </a:solidFill>
              </a:rPr>
              <a:t>scatter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plots</a:t>
            </a:r>
            <a:r>
              <a:rPr lang="pt-BR" sz="2800" b="1" dirty="0">
                <a:solidFill>
                  <a:schemeClr val="tx1"/>
                </a:solidFill>
              </a:rPr>
              <a:t>, correlações lineares e correlações lineares múltiplas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5D2EC352-7B4B-499B-80BA-44CB8DE298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3121" y="2876365"/>
            <a:ext cx="5101651" cy="3207981"/>
          </a:xfrm>
          <a:prstGeom prst="rect">
            <a:avLst/>
          </a:prstGeom>
        </p:spPr>
      </p:pic>
      <p:pic>
        <p:nvPicPr>
          <p:cNvPr id="11" name="Imagem 32">
            <a:extLst>
              <a:ext uri="{FF2B5EF4-FFF2-40B4-BE49-F238E27FC236}">
                <a16:creationId xmlns="" xmlns:a16="http://schemas.microsoft.com/office/drawing/2014/main" id="{3B1E3D1B-7276-4F4E-BD6C-2EB206D2566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97229" y="1336660"/>
            <a:ext cx="5101650" cy="306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3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16926" y="-8878"/>
            <a:ext cx="1001282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Séries temporais, </a:t>
            </a:r>
            <a:r>
              <a:rPr lang="pt-BR" sz="2800" b="1" dirty="0" err="1">
                <a:solidFill>
                  <a:schemeClr val="tx1"/>
                </a:solidFill>
              </a:rPr>
              <a:t>scatter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plots</a:t>
            </a:r>
            <a:r>
              <a:rPr lang="pt-BR" sz="2800" b="1" dirty="0">
                <a:solidFill>
                  <a:schemeClr val="tx1"/>
                </a:solidFill>
              </a:rPr>
              <a:t>, correlações lineares e correlações lineares múltiplas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agem 1">
            <a:extLst>
              <a:ext uri="{FF2B5EF4-FFF2-40B4-BE49-F238E27FC236}">
                <a16:creationId xmlns="" xmlns:a16="http://schemas.microsoft.com/office/drawing/2014/main" id="{0A8776BE-BE14-4E13-B8AB-BE2523DE03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2670021"/>
            <a:ext cx="3685272" cy="2334642"/>
          </a:xfrm>
          <a:prstGeom prst="rect">
            <a:avLst/>
          </a:prstGeom>
        </p:spPr>
      </p:pic>
      <p:pic>
        <p:nvPicPr>
          <p:cNvPr id="13" name="Imagem 14">
            <a:extLst>
              <a:ext uri="{FF2B5EF4-FFF2-40B4-BE49-F238E27FC236}">
                <a16:creationId xmlns="" xmlns:a16="http://schemas.microsoft.com/office/drawing/2014/main" id="{A6A1FA86-BD09-4447-A2DC-B98A8EFB09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527936" y="1234440"/>
            <a:ext cx="3399528" cy="2408990"/>
          </a:xfrm>
          <a:prstGeom prst="rect">
            <a:avLst/>
          </a:prstGeom>
        </p:spPr>
      </p:pic>
      <p:pic>
        <p:nvPicPr>
          <p:cNvPr id="14" name="Imagem 15">
            <a:extLst>
              <a:ext uri="{FF2B5EF4-FFF2-40B4-BE49-F238E27FC236}">
                <a16:creationId xmlns="" xmlns:a16="http://schemas.microsoft.com/office/drawing/2014/main" id="{0F94FAFB-7A16-47E0-8E2D-6C59EA660A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527936" y="3725818"/>
            <a:ext cx="3399528" cy="2408991"/>
          </a:xfrm>
          <a:prstGeom prst="rect">
            <a:avLst/>
          </a:prstGeom>
        </p:spPr>
      </p:pic>
      <p:pic>
        <p:nvPicPr>
          <p:cNvPr id="15" name="Imagem 16">
            <a:extLst>
              <a:ext uri="{FF2B5EF4-FFF2-40B4-BE49-F238E27FC236}">
                <a16:creationId xmlns="" xmlns:a16="http://schemas.microsoft.com/office/drawing/2014/main" id="{2A44E35A-CE1B-489F-87B5-54B4448E32B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031061" y="1234440"/>
            <a:ext cx="3399529" cy="2383596"/>
          </a:xfrm>
          <a:prstGeom prst="rect">
            <a:avLst/>
          </a:prstGeom>
        </p:spPr>
      </p:pic>
      <p:pic>
        <p:nvPicPr>
          <p:cNvPr id="16" name="Imagem 17">
            <a:extLst>
              <a:ext uri="{FF2B5EF4-FFF2-40B4-BE49-F238E27FC236}">
                <a16:creationId xmlns="" xmlns:a16="http://schemas.microsoft.com/office/drawing/2014/main" id="{E2D9C4C3-A6AA-4DAA-AFF4-C5FFDFFF9E9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033702" y="3725818"/>
            <a:ext cx="3366260" cy="240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71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98090" y="-8878"/>
            <a:ext cx="99316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Séries temporais, </a:t>
            </a:r>
            <a:r>
              <a:rPr lang="pt-BR" sz="2800" b="1" dirty="0" err="1">
                <a:solidFill>
                  <a:schemeClr val="tx1"/>
                </a:solidFill>
              </a:rPr>
              <a:t>scatter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plots</a:t>
            </a:r>
            <a:r>
              <a:rPr lang="pt-BR" sz="2800" b="1" dirty="0">
                <a:solidFill>
                  <a:schemeClr val="tx1"/>
                </a:solidFill>
              </a:rPr>
              <a:t>, correlações lineares e correlações lineares múltiplas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1">
            <a:extLst>
              <a:ext uri="{FF2B5EF4-FFF2-40B4-BE49-F238E27FC236}">
                <a16:creationId xmlns="" xmlns:a16="http://schemas.microsoft.com/office/drawing/2014/main" id="{CBE6256B-6C91-4DAA-A038-36A875C07A9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9287" y="1316685"/>
            <a:ext cx="4230541" cy="28406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7E7BE8D0-AF42-4F03-AA29-5836F40483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98090" y="4306853"/>
            <a:ext cx="3300038" cy="1756595"/>
          </a:xfrm>
          <a:prstGeom prst="rect">
            <a:avLst/>
          </a:prstGeom>
        </p:spPr>
      </p:pic>
      <p:pic>
        <p:nvPicPr>
          <p:cNvPr id="8" name="Imagem 1">
            <a:extLst>
              <a:ext uri="{FF2B5EF4-FFF2-40B4-BE49-F238E27FC236}">
                <a16:creationId xmlns="" xmlns:a16="http://schemas.microsoft.com/office/drawing/2014/main" id="{822E6344-1B2C-43DC-9568-E043CEA162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41002" y="1316685"/>
            <a:ext cx="4474024" cy="2784798"/>
          </a:xfrm>
          <a:prstGeom prst="rect">
            <a:avLst/>
          </a:prstGeom>
        </p:spPr>
      </p:pic>
      <p:pic>
        <p:nvPicPr>
          <p:cNvPr id="9" name="Imagem 7">
            <a:extLst>
              <a:ext uri="{FF2B5EF4-FFF2-40B4-BE49-F238E27FC236}">
                <a16:creationId xmlns="" xmlns:a16="http://schemas.microsoft.com/office/drawing/2014/main" id="{1D1F6C85-53F3-4016-9738-3E00FF6BDAC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705087" y="4306853"/>
            <a:ext cx="3788823" cy="1756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354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83834" y="-8878"/>
            <a:ext cx="994591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Séries temporais, </a:t>
            </a:r>
            <a:r>
              <a:rPr lang="pt-BR" sz="2800" b="1" dirty="0" err="1">
                <a:solidFill>
                  <a:schemeClr val="tx1"/>
                </a:solidFill>
              </a:rPr>
              <a:t>scatter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plots</a:t>
            </a:r>
            <a:r>
              <a:rPr lang="pt-BR" sz="2800" b="1" dirty="0">
                <a:solidFill>
                  <a:schemeClr val="tx1"/>
                </a:solidFill>
              </a:rPr>
              <a:t>, correlações lineares e correlações lineares múltiplas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4212" y="1290051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="" xmlns:a16="http://schemas.microsoft.com/office/drawing/2014/main" id="{09DC40C5-193E-444D-858B-280BDD990E45}"/>
                  </a:ext>
                </a:extLst>
              </p:cNvPr>
              <p:cNvSpPr/>
              <p:nvPr/>
            </p:nvSpPr>
            <p:spPr>
              <a:xfrm>
                <a:off x="831991" y="1398930"/>
                <a:ext cx="2772343" cy="1181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pt-BR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9DC40C5-193E-444D-858B-280BDD990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91" y="1398930"/>
                <a:ext cx="2772343" cy="11812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="" xmlns:a16="http://schemas.microsoft.com/office/drawing/2014/main" id="{709609B8-9BF0-4690-A151-2DA3B4612F9D}"/>
                  </a:ext>
                </a:extLst>
              </p:cNvPr>
              <p:cNvSpPr/>
              <p:nvPr/>
            </p:nvSpPr>
            <p:spPr>
              <a:xfrm>
                <a:off x="1225342" y="2855839"/>
                <a:ext cx="1985639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𝑍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𝑡𝑒𝑚𝑝𝑜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𝐼𝑑𝑎𝑑𝑒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𝑃𝑒𝑠𝑜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𝐵𝑎𝑡𝑐𝑎𝑟𝑑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𝐵𝑎𝑡𝑐𝑎𝑟𝑑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𝑐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𝐵𝑎𝑡𝑐𝑎𝑟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_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𝑜𝑥𝑖𝑔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𝐺𝑟𝑢𝑝𝑜</m:t>
                    </m:r>
                  </m:oMath>
                </a14:m>
                <a:r>
                  <a:rPr lang="pt-BR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pt-BR" sz="16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9609B8-9BF0-4690-A151-2DA3B4612F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42" y="2855839"/>
                <a:ext cx="1985639" cy="2308324"/>
              </a:xfrm>
              <a:prstGeom prst="rect">
                <a:avLst/>
              </a:prstGeom>
              <a:blipFill>
                <a:blip r:embed="rId3"/>
                <a:stretch>
                  <a:fillRect b="-10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2">
            <a:extLst>
              <a:ext uri="{FF2B5EF4-FFF2-40B4-BE49-F238E27FC236}">
                <a16:creationId xmlns="" xmlns:a16="http://schemas.microsoft.com/office/drawing/2014/main" id="{9F9F5093-A53C-4C94-A0EA-68823133621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759403" y="1290051"/>
            <a:ext cx="7667367" cy="487807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759402" y="1483112"/>
            <a:ext cx="7667367" cy="423747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6292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17288" y="-8878"/>
            <a:ext cx="99124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Histograma, normalidade e transformação Box-Cox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1">
            <a:extLst>
              <a:ext uri="{FF2B5EF4-FFF2-40B4-BE49-F238E27FC236}">
                <a16:creationId xmlns="" xmlns:a16="http://schemas.microsoft.com/office/drawing/2014/main" id="{03FEC978-0D6C-4F46-9E6B-1F07AC8113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550" y="1366907"/>
            <a:ext cx="4539416" cy="2598367"/>
          </a:xfrm>
          <a:prstGeom prst="rect">
            <a:avLst/>
          </a:prstGeom>
        </p:spPr>
      </p:pic>
      <p:pic>
        <p:nvPicPr>
          <p:cNvPr id="12" name="Imagem 7">
            <a:extLst>
              <a:ext uri="{FF2B5EF4-FFF2-40B4-BE49-F238E27FC236}">
                <a16:creationId xmlns="" xmlns:a16="http://schemas.microsoft.com/office/drawing/2014/main" id="{BA7B7234-E6CC-444B-AEF0-05D60995A1D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26825" y="1386882"/>
            <a:ext cx="4978125" cy="259836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C6DE0009-81BE-4403-8267-7BA1854A6C1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68598" y="4070473"/>
            <a:ext cx="3449320" cy="2041525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="" xmlns:a16="http://schemas.microsoft.com/office/drawing/2014/main" id="{D5CC1107-91E2-42AF-BFBA-9A4D3609C05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15867" y="4454012"/>
            <a:ext cx="5400040" cy="1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6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50740" y="205448"/>
            <a:ext cx="9867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de diferenças entre os dados – ANOVA, </a:t>
            </a:r>
            <a:r>
              <a:rPr lang="pt-BR" sz="2800" b="1" dirty="0" err="1">
                <a:solidFill>
                  <a:schemeClr val="tx1"/>
                </a:solidFill>
              </a:rPr>
              <a:t>boxplot</a:t>
            </a:r>
            <a:r>
              <a:rPr lang="pt-BR" sz="2800" b="1" dirty="0">
                <a:solidFill>
                  <a:schemeClr val="tx1"/>
                </a:solidFill>
              </a:rPr>
              <a:t>, t-</a:t>
            </a:r>
            <a:r>
              <a:rPr lang="pt-BR" sz="2800" b="1" dirty="0" err="1">
                <a:solidFill>
                  <a:schemeClr val="tx1"/>
                </a:solidFill>
              </a:rPr>
              <a:t>confidence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interval</a:t>
            </a: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91037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4">
            <a:extLst>
              <a:ext uri="{FF2B5EF4-FFF2-40B4-BE49-F238E27FC236}">
                <a16:creationId xmlns="" xmlns:a16="http://schemas.microsoft.com/office/drawing/2014/main" id="{F50E2493-2675-4575-8CB9-575BD5F94D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4694" y="1770985"/>
            <a:ext cx="4805994" cy="3316029"/>
          </a:xfrm>
          <a:prstGeom prst="rect">
            <a:avLst/>
          </a:prstGeom>
        </p:spPr>
      </p:pic>
      <p:pic>
        <p:nvPicPr>
          <p:cNvPr id="11" name="Imagem 1">
            <a:extLst>
              <a:ext uri="{FF2B5EF4-FFF2-40B4-BE49-F238E27FC236}">
                <a16:creationId xmlns="" xmlns:a16="http://schemas.microsoft.com/office/drawing/2014/main" id="{A1B4CDD1-21BA-432D-907F-5CB6CF1ECEC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29582" y="2560003"/>
            <a:ext cx="5657724" cy="197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09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28438" y="217756"/>
            <a:ext cx="9879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de diferenças entre os dados – ANOVA, </a:t>
            </a:r>
            <a:r>
              <a:rPr lang="pt-BR" sz="2800" b="1" dirty="0" err="1">
                <a:solidFill>
                  <a:schemeClr val="tx1"/>
                </a:solidFill>
              </a:rPr>
              <a:t>boxplot</a:t>
            </a:r>
            <a:r>
              <a:rPr lang="pt-BR" sz="2800" b="1" dirty="0">
                <a:solidFill>
                  <a:schemeClr val="tx1"/>
                </a:solidFill>
              </a:rPr>
              <a:t>, t-</a:t>
            </a:r>
            <a:r>
              <a:rPr lang="pt-BR" sz="2800" b="1" dirty="0" err="1">
                <a:solidFill>
                  <a:schemeClr val="tx1"/>
                </a:solidFill>
              </a:rPr>
              <a:t>confidence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interval</a:t>
            </a: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3">
            <a:extLst>
              <a:ext uri="{FF2B5EF4-FFF2-40B4-BE49-F238E27FC236}">
                <a16:creationId xmlns="" xmlns:a16="http://schemas.microsoft.com/office/drawing/2014/main" id="{1C392F5A-D3AE-48EB-B152-C769DA13C9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4694" y="1852199"/>
            <a:ext cx="4504153" cy="31536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43C81656-E493-4EEB-827E-CB6ED11049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13034" y="2224895"/>
            <a:ext cx="5874272" cy="240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42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83832" y="213305"/>
            <a:ext cx="9934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de diferenças entre os dados – ANOVA, </a:t>
            </a:r>
            <a:r>
              <a:rPr lang="pt-BR" sz="2800" b="1" dirty="0" err="1">
                <a:solidFill>
                  <a:schemeClr val="tx1"/>
                </a:solidFill>
              </a:rPr>
              <a:t>boxplot</a:t>
            </a:r>
            <a:r>
              <a:rPr lang="pt-BR" sz="2800" b="1" dirty="0">
                <a:solidFill>
                  <a:schemeClr val="tx1"/>
                </a:solidFill>
              </a:rPr>
              <a:t>, t-</a:t>
            </a:r>
            <a:r>
              <a:rPr lang="pt-BR" sz="2800" b="1" dirty="0" err="1">
                <a:solidFill>
                  <a:schemeClr val="tx1"/>
                </a:solidFill>
              </a:rPr>
              <a:t>confidence</a:t>
            </a:r>
            <a:r>
              <a:rPr lang="pt-BR" sz="2800" b="1" dirty="0">
                <a:solidFill>
                  <a:schemeClr val="tx1"/>
                </a:solidFill>
              </a:rPr>
              <a:t> </a:t>
            </a:r>
            <a:r>
              <a:rPr lang="pt-BR" sz="2800" b="1" dirty="0" err="1">
                <a:solidFill>
                  <a:schemeClr val="tx1"/>
                </a:solidFill>
              </a:rPr>
              <a:t>interval</a:t>
            </a:r>
            <a:endParaRPr lang="pt-BR" sz="2800" b="1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538868"/>
            <a:ext cx="10820400" cy="467833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18">
            <a:extLst>
              <a:ext uri="{FF2B5EF4-FFF2-40B4-BE49-F238E27FC236}">
                <a16:creationId xmlns="" xmlns:a16="http://schemas.microsoft.com/office/drawing/2014/main" id="{9C7E23E8-1E1D-4C73-AF26-891F93D942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268" y="2224895"/>
            <a:ext cx="4347435" cy="2928294"/>
          </a:xfrm>
          <a:prstGeom prst="rect">
            <a:avLst/>
          </a:prstGeom>
        </p:spPr>
      </p:pic>
      <p:pic>
        <p:nvPicPr>
          <p:cNvPr id="9" name="Imagem 1">
            <a:extLst>
              <a:ext uri="{FF2B5EF4-FFF2-40B4-BE49-F238E27FC236}">
                <a16:creationId xmlns="" xmlns:a16="http://schemas.microsoft.com/office/drawing/2014/main" id="{36630DDE-2B9B-4830-A568-643FF5469AE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37724" y="2560003"/>
            <a:ext cx="5721177" cy="222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94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223024"/>
            <a:ext cx="9957067" cy="1093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do Processo – Capacidade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13">
            <a:extLst>
              <a:ext uri="{FF2B5EF4-FFF2-40B4-BE49-F238E27FC236}">
                <a16:creationId xmlns="" xmlns:a16="http://schemas.microsoft.com/office/drawing/2014/main" id="{AFBD3F39-C342-41E2-912B-334BC4C26A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4975" y="1365198"/>
            <a:ext cx="4752512" cy="2850415"/>
          </a:xfrm>
          <a:prstGeom prst="rect">
            <a:avLst/>
          </a:prstGeom>
        </p:spPr>
      </p:pic>
      <p:pic>
        <p:nvPicPr>
          <p:cNvPr id="7" name="Imagem 14">
            <a:extLst>
              <a:ext uri="{FF2B5EF4-FFF2-40B4-BE49-F238E27FC236}">
                <a16:creationId xmlns="" xmlns:a16="http://schemas.microsoft.com/office/drawing/2014/main" id="{CAB93500-378B-413B-93E8-BA27441CE1A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9103" y="1316685"/>
            <a:ext cx="3906174" cy="4675742"/>
          </a:xfrm>
          <a:prstGeom prst="rect">
            <a:avLst/>
          </a:prstGeom>
        </p:spPr>
      </p:pic>
      <p:pic>
        <p:nvPicPr>
          <p:cNvPr id="10" name="Imagem 1">
            <a:extLst>
              <a:ext uri="{FF2B5EF4-FFF2-40B4-BE49-F238E27FC236}">
                <a16:creationId xmlns="" xmlns:a16="http://schemas.microsoft.com/office/drawing/2014/main" id="{586696DF-0533-4811-BADB-441C0DF78E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42449" y="4264127"/>
            <a:ext cx="2715260" cy="182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3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-8878"/>
            <a:ext cx="9957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do Processo – Capacidade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16685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2">
            <a:extLst>
              <a:ext uri="{FF2B5EF4-FFF2-40B4-BE49-F238E27FC236}">
                <a16:creationId xmlns="" xmlns:a16="http://schemas.microsoft.com/office/drawing/2014/main" id="{58CB59A5-C8D7-4955-8B41-122967D049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83092" y="1316685"/>
            <a:ext cx="4815616" cy="3232561"/>
          </a:xfrm>
          <a:prstGeom prst="rect">
            <a:avLst/>
          </a:prstGeom>
        </p:spPr>
      </p:pic>
      <p:pic>
        <p:nvPicPr>
          <p:cNvPr id="12" name="Imagem 4">
            <a:extLst>
              <a:ext uri="{FF2B5EF4-FFF2-40B4-BE49-F238E27FC236}">
                <a16:creationId xmlns="" xmlns:a16="http://schemas.microsoft.com/office/drawing/2014/main" id="{9A24FCFE-17F2-47F0-B1F1-A5A69B8536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93655" y="2615443"/>
            <a:ext cx="4917598" cy="344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66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38703" y="259793"/>
            <a:ext cx="97674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pilares</a:t>
            </a:r>
            <a:r>
              <a:rPr lang="en-US" b="1" dirty="0">
                <a:solidFill>
                  <a:schemeClr val="tx1"/>
                </a:solidFill>
              </a:rPr>
              <a:t> da </a:t>
            </a:r>
            <a:r>
              <a:rPr lang="en-US" b="1" dirty="0" err="1">
                <a:solidFill>
                  <a:schemeClr val="tx1"/>
                </a:solidFill>
              </a:rPr>
              <a:t>Melhoria</a:t>
            </a:r>
            <a:r>
              <a:rPr lang="en-US" b="1" dirty="0">
                <a:solidFill>
                  <a:schemeClr val="tx1"/>
                </a:solidFill>
              </a:rPr>
              <a:t>:  </a:t>
            </a:r>
            <a:r>
              <a:rPr lang="pt-BR" b="1" dirty="0" err="1">
                <a:solidFill>
                  <a:schemeClr val="tx1"/>
                </a:solidFill>
              </a:rPr>
              <a:t>Shewhart</a:t>
            </a:r>
            <a:r>
              <a:rPr lang="pt-BR" b="1" dirty="0">
                <a:solidFill>
                  <a:schemeClr val="tx1"/>
                </a:solidFill>
              </a:rPr>
              <a:t> e a sofisticação da melhoria (1930)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438506"/>
            <a:ext cx="10820400" cy="541949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685800" y="1732206"/>
            <a:ext cx="1082039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Inicio do uso da estatística em melhoria de processos;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Criação de algumas das ferramentas básicas usadas atualmente;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Busca por previsibilidade da resposta dos processos.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Na década de 1930, ocorre grande avanço na ciência da melhoria: inicia-se a utilização das ferramentas estatísticas e do método científico na melhoria de processos. Esse avanço aconteceu nos laboratórios Bell, uma das mais renomadas instituições de pesquisa da história (8 prêmios Nobel foram concedidos a trabalhos realizados nestes laboratórios). </a:t>
            </a:r>
          </a:p>
        </p:txBody>
      </p:sp>
    </p:spTree>
    <p:extLst>
      <p:ext uri="{BB962C8B-B14F-4D97-AF65-F5344CB8AC3E}">
        <p14:creationId xmlns:p14="http://schemas.microsoft.com/office/powerpoint/2010/main" val="4006565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862254" y="267629"/>
            <a:ext cx="9767496" cy="1049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do Processo – Diagrama de Pareto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16685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2">
            <a:extLst>
              <a:ext uri="{FF2B5EF4-FFF2-40B4-BE49-F238E27FC236}">
                <a16:creationId xmlns="" xmlns:a16="http://schemas.microsoft.com/office/drawing/2014/main" id="{1C737942-8917-41FD-8FDF-7E1679663B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9262" y="1819923"/>
            <a:ext cx="5487150" cy="3642290"/>
          </a:xfrm>
          <a:prstGeom prst="rect">
            <a:avLst/>
          </a:prstGeom>
        </p:spPr>
      </p:pic>
      <p:pic>
        <p:nvPicPr>
          <p:cNvPr id="9" name="Imagem 3">
            <a:extLst>
              <a:ext uri="{FF2B5EF4-FFF2-40B4-BE49-F238E27FC236}">
                <a16:creationId xmlns="" xmlns:a16="http://schemas.microsoft.com/office/drawing/2014/main" id="{D3F64210-48C9-420E-A028-86505941976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6994" y="2159337"/>
            <a:ext cx="4694663" cy="291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868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39228" y="-8878"/>
            <a:ext cx="9990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sz="2800" b="1" dirty="0">
                <a:solidFill>
                  <a:schemeClr val="tx1"/>
                </a:solidFill>
              </a:rPr>
              <a:t>Análise do Processo – Diagrama de Pareto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16685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8">
            <a:extLst>
              <a:ext uri="{FF2B5EF4-FFF2-40B4-BE49-F238E27FC236}">
                <a16:creationId xmlns="" xmlns:a16="http://schemas.microsoft.com/office/drawing/2014/main" id="{3035AD42-04A1-4166-A4D5-94940F0FB85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955796" y="1245468"/>
            <a:ext cx="3841322" cy="26194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DEB08DC2-2B13-43D3-BD1B-CDC7F3C0E1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98051" y="3898398"/>
            <a:ext cx="3395897" cy="2272666"/>
          </a:xfrm>
          <a:prstGeom prst="rect">
            <a:avLst/>
          </a:prstGeom>
        </p:spPr>
      </p:pic>
      <p:pic>
        <p:nvPicPr>
          <p:cNvPr id="10" name="Imagem 8">
            <a:extLst>
              <a:ext uri="{FF2B5EF4-FFF2-40B4-BE49-F238E27FC236}">
                <a16:creationId xmlns="" xmlns:a16="http://schemas.microsoft.com/office/drawing/2014/main" id="{BB3B04EB-C21C-48D8-A3BE-E23CBBE3C3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32375" y="1248702"/>
            <a:ext cx="4003829" cy="25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930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28438" y="62146"/>
            <a:ext cx="99013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 err="1">
                <a:solidFill>
                  <a:schemeClr val="tx1"/>
                </a:solidFill>
              </a:rPr>
              <a:t>Machine</a:t>
            </a:r>
            <a:r>
              <a:rPr lang="pt-BR" b="1" dirty="0">
                <a:solidFill>
                  <a:schemeClr val="tx1"/>
                </a:solidFill>
              </a:rPr>
              <a:t> Learning - Possibilidades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234440"/>
            <a:ext cx="10820400" cy="498275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736846" y="1263419"/>
            <a:ext cx="107427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Aqui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necessário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adaptação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detalhada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dados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cliente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Embora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hot encoding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sejam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largamente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disponíveis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sujeitos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várias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falhas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perda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sentido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ordem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classificatórias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 Sistema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ser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tanto 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classificação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cálculo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probabilidade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obtendo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um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previsto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sistemas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classificatórios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binários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possível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logística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simples,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eficiente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e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elevado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grau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fundamentação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estatística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recurso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Shap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baseado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Teoria dos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Jogos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podemos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utilizar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dados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históricos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obtidos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encontrar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variáveis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parâmetros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importantes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regressão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simples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está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altamente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sujeita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overfitting,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quando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dados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representam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muito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bem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valores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foram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regredidos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mas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capacidade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generalização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é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baixa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pouco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robustos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variações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dos dados).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ML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construídos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de modo a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mitigar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de overfitting,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aumentando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poder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das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análises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generalizações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previsões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seguir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são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mostradas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série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aplicações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possibilidades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632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61892" y="-44388"/>
            <a:ext cx="986785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Regressão Logística – Análise de Risco de Crédito</a:t>
            </a:r>
          </a:p>
        </p:txBody>
      </p:sp>
      <p:pic>
        <p:nvPicPr>
          <p:cNvPr id="5" name="Imagem 11">
            <a:extLst>
              <a:ext uri="{FF2B5EF4-FFF2-40B4-BE49-F238E27FC236}">
                <a16:creationId xmlns="" xmlns:a16="http://schemas.microsoft.com/office/drawing/2014/main" id="{4CF9C227-D34F-4708-806D-06D5249562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2250" y="1281175"/>
            <a:ext cx="5400040" cy="2610485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="" xmlns:a16="http://schemas.microsoft.com/office/drawing/2014/main" id="{B7E00C9C-7B53-4274-94BE-472AAFC308A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283986" y="1281175"/>
            <a:ext cx="3692174" cy="34151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81D23F3-0B10-4698-8896-C677C70AA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58" y="4615215"/>
            <a:ext cx="5401742" cy="1923219"/>
          </a:xfrm>
          <a:prstGeom prst="rect">
            <a:avLst/>
          </a:prstGeom>
        </p:spPr>
      </p:pic>
      <p:pic>
        <p:nvPicPr>
          <p:cNvPr id="8" name="Imagem 2">
            <a:extLst>
              <a:ext uri="{FF2B5EF4-FFF2-40B4-BE49-F238E27FC236}">
                <a16:creationId xmlns="" xmlns:a16="http://schemas.microsoft.com/office/drawing/2014/main" id="{85BDD4F0-8383-4A37-8027-B7D63EB0F15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741328" y="5335206"/>
            <a:ext cx="2777490" cy="4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9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94984" y="-44388"/>
            <a:ext cx="99347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Regressão Logística – Escore de propensão à assinatura de serviços pagos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67F7A55-0C78-4676-AEE7-626910701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00" y="4379514"/>
            <a:ext cx="5444420" cy="2288966"/>
          </a:xfrm>
          <a:prstGeom prst="rect">
            <a:avLst/>
          </a:prstGeom>
        </p:spPr>
      </p:pic>
      <p:pic>
        <p:nvPicPr>
          <p:cNvPr id="9" name="Imagem 3">
            <a:extLst>
              <a:ext uri="{FF2B5EF4-FFF2-40B4-BE49-F238E27FC236}">
                <a16:creationId xmlns="" xmlns:a16="http://schemas.microsoft.com/office/drawing/2014/main" id="{787D875E-D441-443A-93BE-04F755A625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0770" y="1535089"/>
            <a:ext cx="6329625" cy="2158022"/>
          </a:xfrm>
          <a:prstGeom prst="rect">
            <a:avLst/>
          </a:prstGeom>
        </p:spPr>
      </p:pic>
      <p:pic>
        <p:nvPicPr>
          <p:cNvPr id="11" name="Imagem 31">
            <a:extLst>
              <a:ext uri="{FF2B5EF4-FFF2-40B4-BE49-F238E27FC236}">
                <a16:creationId xmlns="" xmlns:a16="http://schemas.microsoft.com/office/drawing/2014/main" id="{FA3BE9CF-964A-46FD-A3CE-8C07E9F0CBF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51793" y="5280157"/>
            <a:ext cx="2956560" cy="487680"/>
          </a:xfrm>
          <a:prstGeom prst="rect">
            <a:avLst/>
          </a:prstGeom>
        </p:spPr>
      </p:pic>
      <p:pic>
        <p:nvPicPr>
          <p:cNvPr id="12" name="Imagem 6">
            <a:extLst>
              <a:ext uri="{FF2B5EF4-FFF2-40B4-BE49-F238E27FC236}">
                <a16:creationId xmlns="" xmlns:a16="http://schemas.microsoft.com/office/drawing/2014/main" id="{04DF844B-0DE4-4E3A-869C-03B1DA6E8C6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386797" y="1414339"/>
            <a:ext cx="3486551" cy="30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3576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94624" y="-44388"/>
            <a:ext cx="104375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Redes Neurais – Previsão de grau de satisfação do cliente (aplicação em </a:t>
            </a:r>
            <a:r>
              <a:rPr lang="pt-BR" b="1" dirty="0" err="1">
                <a:solidFill>
                  <a:schemeClr val="tx1"/>
                </a:solidFill>
              </a:rPr>
              <a:t>Start-ups</a:t>
            </a:r>
            <a:r>
              <a:rPr lang="pt-BR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7" name="Imagem 63">
            <a:extLst>
              <a:ext uri="{FF2B5EF4-FFF2-40B4-BE49-F238E27FC236}">
                <a16:creationId xmlns="" xmlns:a16="http://schemas.microsoft.com/office/drawing/2014/main" id="{A6BD5A9C-BCBA-43F7-BA17-858C8BBB6F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3187" y="1232259"/>
            <a:ext cx="5680782" cy="2739059"/>
          </a:xfrm>
          <a:prstGeom prst="rect">
            <a:avLst/>
          </a:prstGeom>
        </p:spPr>
      </p:pic>
      <p:pic>
        <p:nvPicPr>
          <p:cNvPr id="8" name="Imagem 61">
            <a:extLst>
              <a:ext uri="{FF2B5EF4-FFF2-40B4-BE49-F238E27FC236}">
                <a16:creationId xmlns="" xmlns:a16="http://schemas.microsoft.com/office/drawing/2014/main" id="{E16A3D62-320C-478B-A915-84B5110908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340615" y="1232259"/>
            <a:ext cx="3090647" cy="2739059"/>
          </a:xfrm>
          <a:prstGeom prst="rect">
            <a:avLst/>
          </a:prstGeom>
        </p:spPr>
      </p:pic>
      <p:pic>
        <p:nvPicPr>
          <p:cNvPr id="10" name="Imagem 68">
            <a:extLst>
              <a:ext uri="{FF2B5EF4-FFF2-40B4-BE49-F238E27FC236}">
                <a16:creationId xmlns="" xmlns:a16="http://schemas.microsoft.com/office/drawing/2014/main" id="{434328EE-88DB-4D82-A21C-AF08ECB5B4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04135" y="4055566"/>
            <a:ext cx="3027127" cy="2739058"/>
          </a:xfrm>
          <a:prstGeom prst="rect">
            <a:avLst/>
          </a:prstGeom>
        </p:spPr>
      </p:pic>
      <p:pic>
        <p:nvPicPr>
          <p:cNvPr id="13" name="Imagem 70">
            <a:extLst>
              <a:ext uri="{FF2B5EF4-FFF2-40B4-BE49-F238E27FC236}">
                <a16:creationId xmlns="" xmlns:a16="http://schemas.microsoft.com/office/drawing/2014/main" id="{3C87750E-25F6-4F2D-9520-5D18CA615AD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43187" y="4208015"/>
            <a:ext cx="5680781" cy="258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68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-44388"/>
            <a:ext cx="995706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Redes Neurais – Previsão de eficiência de campanha publicitária em aplicativos</a:t>
            </a:r>
          </a:p>
        </p:txBody>
      </p:sp>
      <p:pic>
        <p:nvPicPr>
          <p:cNvPr id="9" name="Imagem 12">
            <a:extLst>
              <a:ext uri="{FF2B5EF4-FFF2-40B4-BE49-F238E27FC236}">
                <a16:creationId xmlns="" xmlns:a16="http://schemas.microsoft.com/office/drawing/2014/main" id="{F1573B76-4BEE-45FE-AD89-F2736B40A4F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9430" y="1281175"/>
            <a:ext cx="4640580" cy="4945380"/>
          </a:xfrm>
          <a:prstGeom prst="rect">
            <a:avLst/>
          </a:prstGeom>
        </p:spPr>
      </p:pic>
      <p:pic>
        <p:nvPicPr>
          <p:cNvPr id="11" name="Imagem 32">
            <a:extLst>
              <a:ext uri="{FF2B5EF4-FFF2-40B4-BE49-F238E27FC236}">
                <a16:creationId xmlns="" xmlns:a16="http://schemas.microsoft.com/office/drawing/2014/main" id="{26F3C5E7-05ED-4A74-8A9D-9B51A663C75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7183" y="1256345"/>
            <a:ext cx="6285393" cy="2620762"/>
          </a:xfrm>
          <a:prstGeom prst="rect">
            <a:avLst/>
          </a:prstGeom>
        </p:spPr>
      </p:pic>
      <p:pic>
        <p:nvPicPr>
          <p:cNvPr id="12" name="Imagem 30">
            <a:extLst>
              <a:ext uri="{FF2B5EF4-FFF2-40B4-BE49-F238E27FC236}">
                <a16:creationId xmlns="" xmlns:a16="http://schemas.microsoft.com/office/drawing/2014/main" id="{1C8209CD-6651-45BA-A64E-BF17382F4C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87183" y="4025739"/>
            <a:ext cx="3184827" cy="262076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959F565-0BD3-49CF-9412-8EB3C1ECCF0D}"/>
              </a:ext>
            </a:extLst>
          </p:cNvPr>
          <p:cNvSpPr/>
          <p:nvPr/>
        </p:nvSpPr>
        <p:spPr>
          <a:xfrm>
            <a:off x="8398277" y="4041103"/>
            <a:ext cx="360429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100" b="1" dirty="0">
                <a:solidFill>
                  <a:srgbClr val="FF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As variáveis são mostradas em ordem de importância</a:t>
            </a:r>
            <a:r>
              <a:rPr lang="pt-BR" sz="11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da 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mais importante para a menos importante. Sendo assim, a ordem de importância é: Variável 4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MntMeatProducts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1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Teenhome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6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MntGoldProds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2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Recency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5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MntFishProducts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8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NumStorePurchases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9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NumWebVisitsMonth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3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MntWines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0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Educ_grade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 &gt; Variável 7 = '</a:t>
            </a:r>
            <a:r>
              <a:rPr lang="pt-BR" sz="1100" dirty="0" err="1">
                <a:latin typeface="Times New Roman" panose="02020603050405020304" pitchFamily="18" charset="0"/>
                <a:ea typeface="Calibri" panose="020F0502020204030204" pitchFamily="34" charset="0"/>
              </a:rPr>
              <a:t>NumDealsPurchases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'. Note que</a:t>
            </a:r>
            <a:r>
              <a:rPr lang="pt-BR" sz="1100" b="1" dirty="0">
                <a:latin typeface="Times New Roman" panose="02020603050405020304" pitchFamily="18" charset="0"/>
                <a:ea typeface="Calibri" panose="020F0502020204030204" pitchFamily="34" charset="0"/>
              </a:rPr>
              <a:t> há interações entre os fatores, o que pode aumentar a importância mesmo de variáveis que, isoladamente, aparentam resultar em menor impacto</a:t>
            </a:r>
            <a:r>
              <a:rPr lang="pt-BR" sz="1100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785288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672682" y="-44388"/>
            <a:ext cx="1029257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Redes Neurais – Aplicação em Medicina (previsão de retorno do câncer de mama)</a:t>
            </a:r>
          </a:p>
        </p:txBody>
      </p:sp>
      <p:pic>
        <p:nvPicPr>
          <p:cNvPr id="9" name="Imagem 40">
            <a:extLst>
              <a:ext uri="{FF2B5EF4-FFF2-40B4-BE49-F238E27FC236}">
                <a16:creationId xmlns="" xmlns:a16="http://schemas.microsoft.com/office/drawing/2014/main" id="{81ED5623-E7E0-4001-87B7-979603A5DE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2250" y="1281175"/>
            <a:ext cx="6202534" cy="398328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25C19EA3-AE48-4CD9-ACBF-C8B28CA9D88C}"/>
              </a:ext>
            </a:extLst>
          </p:cNvPr>
          <p:cNvSpPr/>
          <p:nvPr/>
        </p:nvSpPr>
        <p:spPr>
          <a:xfrm>
            <a:off x="562248" y="5328756"/>
            <a:ext cx="62025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Ordem de importância é: Variável 3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inv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-nodes' &gt; Variável 4 = 'node-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caps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5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deg-malig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8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irradiat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6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breast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1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menopause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0 = 'age' &gt; Variável 2 = 'tumor-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 &gt; Variável 7 = '</a:t>
            </a:r>
            <a:r>
              <a:rPr lang="pt-BR" sz="1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breast-quad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'. Note que</a:t>
            </a:r>
            <a:r>
              <a:rPr lang="pt-BR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há interações entre os fatores, o que pode aumentar a importância mesmo de variáveis que, isoladamente, aparentam resultar em menor impacto</a:t>
            </a:r>
            <a:r>
              <a:rPr lang="pt-BR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Imagem 37">
            <a:extLst>
              <a:ext uri="{FF2B5EF4-FFF2-40B4-BE49-F238E27FC236}">
                <a16:creationId xmlns="" xmlns:a16="http://schemas.microsoft.com/office/drawing/2014/main" id="{2FFD341C-2B76-4092-B2DB-66353F162FB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21733" y="1281174"/>
            <a:ext cx="3677922" cy="3290825"/>
          </a:xfrm>
          <a:prstGeom prst="rect">
            <a:avLst/>
          </a:prstGeom>
        </p:spPr>
      </p:pic>
      <p:pic>
        <p:nvPicPr>
          <p:cNvPr id="12" name="Imagem 4">
            <a:extLst>
              <a:ext uri="{FF2B5EF4-FFF2-40B4-BE49-F238E27FC236}">
                <a16:creationId xmlns="" xmlns:a16="http://schemas.microsoft.com/office/drawing/2014/main" id="{3644C1CF-A44A-4351-82DA-ED1526107A6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537143" y="5021477"/>
            <a:ext cx="3438506" cy="76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9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72322" y="-44388"/>
            <a:ext cx="1061967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Redes Neurais – Aplicação em Medicina (previsão de sobreviver ao câncer de mama)</a:t>
            </a:r>
          </a:p>
        </p:txBody>
      </p:sp>
      <p:pic>
        <p:nvPicPr>
          <p:cNvPr id="7" name="Imagem 23">
            <a:extLst>
              <a:ext uri="{FF2B5EF4-FFF2-40B4-BE49-F238E27FC236}">
                <a16:creationId xmlns="" xmlns:a16="http://schemas.microsoft.com/office/drawing/2014/main" id="{F163064E-707F-4FE6-B0EC-F1D7AC10B5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2248" y="1390650"/>
            <a:ext cx="5945084" cy="21692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CFF63A5-FA23-4C55-8377-20FD7FED92E6}"/>
              </a:ext>
            </a:extLst>
          </p:cNvPr>
          <p:cNvSpPr/>
          <p:nvPr/>
        </p:nvSpPr>
        <p:spPr>
          <a:xfrm>
            <a:off x="486790" y="391012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</a:rPr>
              <a:t>Ordem de importância é: Variável 2 = número de nódulos positivos detectados nas axilas &gt; Variável 0 = idade &gt; Variável 1 = ano da operação da paciente. Note que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</a:rPr>
              <a:t> há interações entre os fatores, o que pode aumentar a importância mesmo de variáveis que, isoladamente, aparentam resultar em menor impacto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pt-BR" dirty="0"/>
          </a:p>
        </p:txBody>
      </p:sp>
      <p:pic>
        <p:nvPicPr>
          <p:cNvPr id="10" name="Imagem 20">
            <a:extLst>
              <a:ext uri="{FF2B5EF4-FFF2-40B4-BE49-F238E27FC236}">
                <a16:creationId xmlns="" xmlns:a16="http://schemas.microsoft.com/office/drawing/2014/main" id="{532D2C89-AA7E-41A6-8C93-C8101B680C3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37143" y="1390650"/>
            <a:ext cx="3147060" cy="3032125"/>
          </a:xfrm>
          <a:prstGeom prst="rect">
            <a:avLst/>
          </a:prstGeom>
        </p:spPr>
      </p:pic>
      <p:pic>
        <p:nvPicPr>
          <p:cNvPr id="13" name="Imagem 14">
            <a:extLst>
              <a:ext uri="{FF2B5EF4-FFF2-40B4-BE49-F238E27FC236}">
                <a16:creationId xmlns="" xmlns:a16="http://schemas.microsoft.com/office/drawing/2014/main" id="{64B6E2AE-3B15-4115-A85F-AA5F66EBFBF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23783" y="4767949"/>
            <a:ext cx="3564016" cy="89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3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471959" y="-44388"/>
            <a:ext cx="107980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Classificação com Redes Neurais – Captação de Clientes para Empréstimos (telemarketing em bancos)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A70E0D6B-31B9-4349-B5A9-8BE0A947811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218" y="1281175"/>
            <a:ext cx="4366260" cy="4480560"/>
          </a:xfrm>
          <a:prstGeom prst="rect">
            <a:avLst/>
          </a:prstGeom>
        </p:spPr>
      </p:pic>
      <p:pic>
        <p:nvPicPr>
          <p:cNvPr id="9" name="Imagem 29">
            <a:extLst>
              <a:ext uri="{FF2B5EF4-FFF2-40B4-BE49-F238E27FC236}">
                <a16:creationId xmlns="" xmlns:a16="http://schemas.microsoft.com/office/drawing/2014/main" id="{13A478BC-E13E-4961-A220-60A9AED18DA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6906" y="1344473"/>
            <a:ext cx="5865668" cy="2501901"/>
          </a:xfrm>
          <a:prstGeom prst="rect">
            <a:avLst/>
          </a:prstGeom>
        </p:spPr>
      </p:pic>
      <p:pic>
        <p:nvPicPr>
          <p:cNvPr id="11" name="Imagem 27">
            <a:extLst>
              <a:ext uri="{FF2B5EF4-FFF2-40B4-BE49-F238E27FC236}">
                <a16:creationId xmlns="" xmlns:a16="http://schemas.microsoft.com/office/drawing/2014/main" id="{7AC00C65-ED51-4F9F-9DE8-4C9CFF0CA0B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86905" y="3995357"/>
            <a:ext cx="3151779" cy="2742793"/>
          </a:xfrm>
          <a:prstGeom prst="rect">
            <a:avLst/>
          </a:prstGeom>
        </p:spPr>
      </p:pic>
      <p:pic>
        <p:nvPicPr>
          <p:cNvPr id="12" name="Imagem 6">
            <a:extLst>
              <a:ext uri="{FF2B5EF4-FFF2-40B4-BE49-F238E27FC236}">
                <a16:creationId xmlns="" xmlns:a16="http://schemas.microsoft.com/office/drawing/2014/main" id="{FDBCFB1A-C738-458C-943C-00AB131201E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422541" y="4553614"/>
            <a:ext cx="3151778" cy="72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83473" y="371628"/>
            <a:ext cx="10057428" cy="11052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pilares</a:t>
            </a:r>
            <a:r>
              <a:rPr lang="en-US" b="1" dirty="0">
                <a:solidFill>
                  <a:schemeClr val="tx1"/>
                </a:solidFill>
              </a:rPr>
              <a:t> da </a:t>
            </a:r>
            <a:r>
              <a:rPr lang="en-US" b="1" dirty="0" err="1">
                <a:solidFill>
                  <a:schemeClr val="tx1"/>
                </a:solidFill>
              </a:rPr>
              <a:t>Melhoria</a:t>
            </a:r>
            <a:r>
              <a:rPr lang="en-US" b="1" dirty="0">
                <a:solidFill>
                  <a:schemeClr val="tx1"/>
                </a:solidFill>
              </a:rPr>
              <a:t>:  </a:t>
            </a:r>
            <a:r>
              <a:rPr lang="pt-BR" b="1" dirty="0" err="1">
                <a:solidFill>
                  <a:schemeClr val="tx1"/>
                </a:solidFill>
              </a:rPr>
              <a:t>Shewhart</a:t>
            </a:r>
            <a:r>
              <a:rPr lang="pt-BR" b="1" dirty="0">
                <a:solidFill>
                  <a:schemeClr val="tx1"/>
                </a:solidFill>
              </a:rPr>
              <a:t> e a sofisticação da melhoria (1930)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476872"/>
            <a:ext cx="10820400" cy="50577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685801" y="1836606"/>
            <a:ext cx="108203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protagonista desse avanço foi o estatístico Walter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Shewhart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Ele trabalhava com a análise dos processos do laboratório. Dentre suas inovações mais importantes, podemos citar o controle estatístico de processo (CEP), que culmina com os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Gráficos de Controle.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objetivo de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Shewhart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ao desenvolver tais ferramentas era identificar quando um sistema estava em estabilidade e quando ele tornava-se instável.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Com isso, desenvolveu-se um dos pilares da melhoria de processos como conhecemos hoje: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entendimento da variação.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Saber se um processo está estável ou instável é condição fundamental para escolher quais medidas se tomar, frente à um problema.</a:t>
            </a:r>
          </a:p>
        </p:txBody>
      </p:sp>
    </p:spTree>
    <p:extLst>
      <p:ext uri="{BB962C8B-B14F-4D97-AF65-F5344CB8AC3E}">
        <p14:creationId xmlns:p14="http://schemas.microsoft.com/office/powerpoint/2010/main" val="319113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95346" y="-44388"/>
            <a:ext cx="983440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Regressão com Redes Neurais – Previsão e avaliação do preço de um imóvel</a:t>
            </a:r>
          </a:p>
        </p:txBody>
      </p:sp>
      <p:pic>
        <p:nvPicPr>
          <p:cNvPr id="7" name="Imagem 1">
            <a:extLst>
              <a:ext uri="{FF2B5EF4-FFF2-40B4-BE49-F238E27FC236}">
                <a16:creationId xmlns="" xmlns:a16="http://schemas.microsoft.com/office/drawing/2014/main" id="{22B5A299-614F-4FCE-AB1E-0DBA4E665C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8272" y="1887543"/>
            <a:ext cx="6368464" cy="3279261"/>
          </a:xfrm>
          <a:prstGeom prst="rect">
            <a:avLst/>
          </a:prstGeom>
        </p:spPr>
      </p:pic>
      <p:pic>
        <p:nvPicPr>
          <p:cNvPr id="10" name="Imagem 26">
            <a:extLst>
              <a:ext uri="{FF2B5EF4-FFF2-40B4-BE49-F238E27FC236}">
                <a16:creationId xmlns="" xmlns:a16="http://schemas.microsoft.com/office/drawing/2014/main" id="{1FB1F7BD-FE71-46C1-AA59-945FD59AE70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686659" y="3429000"/>
            <a:ext cx="3437061" cy="830407"/>
          </a:xfrm>
          <a:prstGeom prst="rect">
            <a:avLst/>
          </a:prstGeom>
        </p:spPr>
      </p:pic>
      <p:pic>
        <p:nvPicPr>
          <p:cNvPr id="13" name="Imagem 3">
            <a:extLst>
              <a:ext uri="{FF2B5EF4-FFF2-40B4-BE49-F238E27FC236}">
                <a16:creationId xmlns="" xmlns:a16="http://schemas.microsoft.com/office/drawing/2014/main" id="{DA77260A-3B64-4F50-B1B2-C0AD0F94BB4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288568" y="1887543"/>
            <a:ext cx="4341182" cy="109535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46DF831-A92B-40C0-B140-7D1B206CF335}"/>
              </a:ext>
            </a:extLst>
          </p:cNvPr>
          <p:cNvSpPr/>
          <p:nvPr/>
        </p:nvSpPr>
        <p:spPr>
          <a:xfrm>
            <a:off x="415218" y="5280825"/>
            <a:ext cx="85817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variáveis são mostradas em ordem de importância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 mais importante para a menos importante. Sendo assim, a ordem de importância é: bairro &gt; idade do prédio &gt; área (m²) &gt; andar &gt; vagas &gt; piscina &gt; quartos. Note que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há interações entre os fatores, o que pode aumentar a importância mesmo de variáveis que, isoladamente, aparentam resultar em menor impacto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8719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795346" y="-44388"/>
            <a:ext cx="1039665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Regressão com Redes Neurais – Interpretação de sinais de sensores correlacionados a múltiplas variáveis</a:t>
            </a:r>
          </a:p>
        </p:txBody>
      </p:sp>
      <p:pic>
        <p:nvPicPr>
          <p:cNvPr id="8" name="Imagem 3">
            <a:extLst>
              <a:ext uri="{FF2B5EF4-FFF2-40B4-BE49-F238E27FC236}">
                <a16:creationId xmlns="" xmlns:a16="http://schemas.microsoft.com/office/drawing/2014/main" id="{1F3CA520-4870-4C66-A949-8AC9D36E24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375494" y="3085323"/>
            <a:ext cx="3109034" cy="687354"/>
          </a:xfrm>
          <a:prstGeom prst="rect">
            <a:avLst/>
          </a:prstGeom>
        </p:spPr>
      </p:pic>
      <p:pic>
        <p:nvPicPr>
          <p:cNvPr id="9" name="Imagem 43">
            <a:extLst>
              <a:ext uri="{FF2B5EF4-FFF2-40B4-BE49-F238E27FC236}">
                <a16:creationId xmlns="" xmlns:a16="http://schemas.microsoft.com/office/drawing/2014/main" id="{3F2DA9FE-CB53-42E1-8F6F-E2DE85E09E4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5218" y="1657781"/>
            <a:ext cx="6047973" cy="374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73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494262" y="-44388"/>
            <a:ext cx="106977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Regressão com Redes Neurais – Previsão de demanda por aluguel de bicicletas (aplicação em </a:t>
            </a:r>
            <a:r>
              <a:rPr lang="pt-BR" b="1" dirty="0" err="1">
                <a:solidFill>
                  <a:schemeClr val="tx1"/>
                </a:solidFill>
              </a:rPr>
              <a:t>Start-ups</a:t>
            </a:r>
            <a:r>
              <a:rPr lang="pt-BR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Imagem 24">
            <a:extLst>
              <a:ext uri="{FF2B5EF4-FFF2-40B4-BE49-F238E27FC236}">
                <a16:creationId xmlns="" xmlns:a16="http://schemas.microsoft.com/office/drawing/2014/main" id="{F6B631F8-455D-40AE-8116-5D477DEC0E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9899" y="2145394"/>
            <a:ext cx="5743852" cy="32167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178BC0A-A14B-45BB-B207-3A17FC1BF2B2}"/>
              </a:ext>
            </a:extLst>
          </p:cNvPr>
          <p:cNvSpPr/>
          <p:nvPr/>
        </p:nvSpPr>
        <p:spPr>
          <a:xfrm>
            <a:off x="5897732" y="275069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variáveis são mostradas em ordem de importância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 mais importante para a menos importante. Sendo assim, a ordem de importância é: umidade &gt; temperatura &gt; sensação térmica &gt; estação &gt; velocidade do vento &gt; meteorologia &gt; dia útil &gt; feriado. Note que</a:t>
            </a: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há interações entre os fatores, o que pode aumentar a importância mesmo de variáveis que, isoladamente, aparentam resultar em menor impacto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6989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817648" y="215018"/>
            <a:ext cx="103743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t-BR" b="1" dirty="0">
                <a:solidFill>
                  <a:schemeClr val="tx1"/>
                </a:solidFill>
              </a:rPr>
              <a:t>Regressão com Redes Neurais – Preparação física de atletas e otimização de treinamento e alimentação</a:t>
            </a:r>
          </a:p>
        </p:txBody>
      </p:sp>
      <p:pic>
        <p:nvPicPr>
          <p:cNvPr id="5" name="Imagem 15">
            <a:extLst>
              <a:ext uri="{FF2B5EF4-FFF2-40B4-BE49-F238E27FC236}">
                <a16:creationId xmlns="" xmlns:a16="http://schemas.microsoft.com/office/drawing/2014/main" id="{FC2EA6FD-32BD-4871-ADC6-6B4FC8DD35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13465" y="2774621"/>
            <a:ext cx="2941580" cy="847468"/>
          </a:xfrm>
          <a:prstGeom prst="rect">
            <a:avLst/>
          </a:prstGeom>
        </p:spPr>
      </p:pic>
      <p:pic>
        <p:nvPicPr>
          <p:cNvPr id="6" name="Imagem 11">
            <a:extLst>
              <a:ext uri="{FF2B5EF4-FFF2-40B4-BE49-F238E27FC236}">
                <a16:creationId xmlns="" xmlns:a16="http://schemas.microsoft.com/office/drawing/2014/main" id="{CC4E21B9-2AA7-499E-83FA-395B12315A4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9217" y="1716830"/>
            <a:ext cx="6289837" cy="34243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3BCA071-8434-4F18-9EE8-BA197F6B9CA8}"/>
              </a:ext>
            </a:extLst>
          </p:cNvPr>
          <p:cNvSpPr/>
          <p:nvPr/>
        </p:nvSpPr>
        <p:spPr>
          <a:xfrm>
            <a:off x="1006136" y="54936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As variáveis são mostradas em ordem de importância</a:t>
            </a:r>
            <a:r>
              <a:rPr lang="pt-BR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da mais importante para a menos importante, com relação ao seu impacto sobre o tempo de corrida dos atletas.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948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="" xmlns:a16="http://schemas.microsoft.com/office/drawing/2014/main" id="{BFCE86AB-9848-49B4-B693-1761E26E26EE}"/>
              </a:ext>
            </a:extLst>
          </p:cNvPr>
          <p:cNvSpPr txBox="1">
            <a:spLocks/>
          </p:cNvSpPr>
          <p:nvPr/>
        </p:nvSpPr>
        <p:spPr>
          <a:xfrm>
            <a:off x="1583473" y="322764"/>
            <a:ext cx="1003512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FFE6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b="1" dirty="0" err="1">
                <a:solidFill>
                  <a:schemeClr val="tx1"/>
                </a:solidFill>
              </a:rPr>
              <a:t>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pilares</a:t>
            </a:r>
            <a:r>
              <a:rPr lang="en-US" b="1" dirty="0">
                <a:solidFill>
                  <a:schemeClr val="tx1"/>
                </a:solidFill>
              </a:rPr>
              <a:t> da </a:t>
            </a:r>
            <a:r>
              <a:rPr lang="en-US" b="1" dirty="0" err="1">
                <a:solidFill>
                  <a:schemeClr val="tx1"/>
                </a:solidFill>
              </a:rPr>
              <a:t>Melhoria</a:t>
            </a:r>
            <a:r>
              <a:rPr lang="en-US" b="1" dirty="0">
                <a:solidFill>
                  <a:schemeClr val="tx1"/>
                </a:solidFill>
              </a:rPr>
              <a:t>:  </a:t>
            </a:r>
            <a:r>
              <a:rPr lang="pt-BR" b="1" dirty="0" err="1">
                <a:solidFill>
                  <a:schemeClr val="tx1"/>
                </a:solidFill>
              </a:rPr>
              <a:t>Shewhart</a:t>
            </a:r>
            <a:r>
              <a:rPr lang="pt-BR" b="1" dirty="0">
                <a:solidFill>
                  <a:schemeClr val="tx1"/>
                </a:solidFill>
              </a:rPr>
              <a:t> e a sofisticação da melhoria (1930)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0E7F11F0-EE18-4954-B9CE-A8C7D9C5182C}"/>
              </a:ext>
            </a:extLst>
          </p:cNvPr>
          <p:cNvSpPr/>
          <p:nvPr/>
        </p:nvSpPr>
        <p:spPr>
          <a:xfrm>
            <a:off x="685800" y="1648326"/>
            <a:ext cx="10820400" cy="456887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BCC705F-D4A7-487E-A6CF-7AF64F92984D}"/>
              </a:ext>
            </a:extLst>
          </p:cNvPr>
          <p:cNvSpPr txBox="1"/>
          <p:nvPr/>
        </p:nvSpPr>
        <p:spPr>
          <a:xfrm>
            <a:off x="685800" y="1648327"/>
            <a:ext cx="1082039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Além dos métodos estatísticos, </a:t>
            </a: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Shewhart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também introduziu ao mundo fabril o método científico, desenvolvendo um passo a passo para a geração e implementação de mudanças nos processos. Esse “passo a passo” ficou conhecido como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o ciclo de </a:t>
            </a:r>
            <a:r>
              <a:rPr lang="pt-BR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Shewhart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 e foi o embrião para as técnicas modernas do PDSA e do PDCA (ferramentas que nos ajudam a desenvolver conhecimento sobre os processos).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err="1">
                <a:latin typeface="Arial" panose="020B0604020202020204" pitchFamily="34" charset="0"/>
                <a:cs typeface="Arial" panose="020B0604020202020204" pitchFamily="34" charset="0"/>
              </a:rPr>
              <a:t>Shewhart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, durante sua vida acadêmica, também pode orientar outro famoso estatístico: </a:t>
            </a:r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Willian Edwards Deming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. Deming, mais tarde, transformar-se-ia em um dos mais importantes gurus da qualidade, sendo responsável pela transformação do Japão no pós-guerra. </a:t>
            </a:r>
            <a:endParaRPr lang="e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118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="" xmlns:a16="http://schemas.microsoft.com/office/drawing/2014/main" id="{6E88A733-14AE-4DE1-8A35-0CFBFC64CBCE}"/>
              </a:ext>
            </a:extLst>
          </p:cNvPr>
          <p:cNvSpPr txBox="1">
            <a:spLocks/>
          </p:cNvSpPr>
          <p:nvPr/>
        </p:nvSpPr>
        <p:spPr>
          <a:xfrm>
            <a:off x="1997547" y="637180"/>
            <a:ext cx="9774461" cy="6372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Como estruturar boas mudanças?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="" xmlns:a16="http://schemas.microsoft.com/office/drawing/2014/main" id="{F28BDD9D-D93D-47D4-9DC9-263E8AC2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916" y="1654412"/>
            <a:ext cx="559320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 smtClean="0">
                <a:latin typeface="Raleway" panose="020B0604020202020204" charset="0"/>
                <a:cs typeface="Raleway" panose="020B0604020202020204" charset="0"/>
              </a:rPr>
              <a:t>Temos 3 </a:t>
            </a:r>
            <a:r>
              <a:rPr lang="pt-BR" sz="2000" dirty="0">
                <a:latin typeface="Raleway" panose="020B0604020202020204" charset="0"/>
                <a:cs typeface="Raleway" panose="020B0604020202020204" charset="0"/>
              </a:rPr>
              <a:t>questões fundamentais para isso: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="" xmlns:a16="http://schemas.microsoft.com/office/drawing/2014/main" id="{D9BD26E3-6F70-47C7-B1DE-A81241C05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044" y="1719658"/>
            <a:ext cx="487096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>
                <a:latin typeface="Raleway" panose="020B0604020202020204" charset="0"/>
                <a:cs typeface="Raleway" panose="020B0604020202020204" charset="0"/>
              </a:rPr>
              <a:t>E um motor para o conhecimento:</a:t>
            </a:r>
          </a:p>
          <a:p>
            <a:endParaRPr lang="pt-BR" dirty="0">
              <a:latin typeface="Raleway" panose="020B0604020202020204" charset="0"/>
              <a:cs typeface="Raleway" panose="020B0604020202020204" charset="0"/>
            </a:endParaRPr>
          </a:p>
        </p:txBody>
      </p:sp>
      <p:sp>
        <p:nvSpPr>
          <p:cNvPr id="18" name="Shape 65">
            <a:extLst>
              <a:ext uri="{FF2B5EF4-FFF2-40B4-BE49-F238E27FC236}">
                <a16:creationId xmlns="" xmlns:a16="http://schemas.microsoft.com/office/drawing/2014/main" id="{77ED9EF2-288E-43B5-8A8A-241473DF128B}"/>
              </a:ext>
            </a:extLst>
          </p:cNvPr>
          <p:cNvSpPr txBox="1"/>
          <p:nvPr/>
        </p:nvSpPr>
        <p:spPr>
          <a:xfrm>
            <a:off x="1540855" y="2635846"/>
            <a:ext cx="4599278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1. O que queremos melhorar?</a:t>
            </a:r>
          </a:p>
        </p:txBody>
      </p:sp>
      <p:sp>
        <p:nvSpPr>
          <p:cNvPr id="19" name="Shape 65">
            <a:extLst>
              <a:ext uri="{FF2B5EF4-FFF2-40B4-BE49-F238E27FC236}">
                <a16:creationId xmlns="" xmlns:a16="http://schemas.microsoft.com/office/drawing/2014/main" id="{A06D0B76-4799-43B6-AC06-2033DCADD4FA}"/>
              </a:ext>
            </a:extLst>
          </p:cNvPr>
          <p:cNvSpPr txBox="1"/>
          <p:nvPr/>
        </p:nvSpPr>
        <p:spPr>
          <a:xfrm>
            <a:off x="1540854" y="5478944"/>
            <a:ext cx="4599278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3. Quais mudanças podemos fazer?</a:t>
            </a:r>
          </a:p>
        </p:txBody>
      </p:sp>
      <p:sp>
        <p:nvSpPr>
          <p:cNvPr id="20" name="Shape 65">
            <a:extLst>
              <a:ext uri="{FF2B5EF4-FFF2-40B4-BE49-F238E27FC236}">
                <a16:creationId xmlns="" xmlns:a16="http://schemas.microsoft.com/office/drawing/2014/main" id="{0EA4C488-391E-451E-B284-88815E59326D}"/>
              </a:ext>
            </a:extLst>
          </p:cNvPr>
          <p:cNvSpPr txBox="1"/>
          <p:nvPr/>
        </p:nvSpPr>
        <p:spPr>
          <a:xfrm>
            <a:off x="1540854" y="3998879"/>
            <a:ext cx="4599278" cy="72000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" sz="2400" b="1" dirty="0">
                <a:solidFill>
                  <a:schemeClr val="tx1"/>
                </a:solidFill>
                <a:latin typeface="Raleway"/>
                <a:ea typeface="Raleway"/>
                <a:cs typeface="Raleway"/>
                <a:sym typeface="Raleway"/>
              </a:rPr>
              <a:t>2. Como saberemos que a mudança é uma melhoria?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="" xmlns:a16="http://schemas.microsoft.com/office/drawing/2014/main" id="{B88F87D7-E695-493B-BC65-BE0D50894E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4" y="2487028"/>
            <a:ext cx="956345" cy="956345"/>
          </a:xfrm>
          <a:prstGeom prst="rect">
            <a:avLst/>
          </a:prstGeom>
        </p:spPr>
      </p:pic>
      <p:pic>
        <p:nvPicPr>
          <p:cNvPr id="22" name="Imagem 22">
            <a:extLst>
              <a:ext uri="{FF2B5EF4-FFF2-40B4-BE49-F238E27FC236}">
                <a16:creationId xmlns="" xmlns:a16="http://schemas.microsoft.com/office/drawing/2014/main" id="{83BAA9E0-033A-421D-81D2-D98A1083FD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0" y="3784444"/>
            <a:ext cx="1057014" cy="1057014"/>
          </a:xfrm>
          <a:prstGeom prst="rect">
            <a:avLst/>
          </a:prstGeom>
        </p:spPr>
      </p:pic>
      <p:pic>
        <p:nvPicPr>
          <p:cNvPr id="23" name="Imagem 23">
            <a:extLst>
              <a:ext uri="{FF2B5EF4-FFF2-40B4-BE49-F238E27FC236}">
                <a16:creationId xmlns="" xmlns:a16="http://schemas.microsoft.com/office/drawing/2014/main" id="{D79B03B5-3DD7-439A-896E-AFC27F0D8E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27" y="5182529"/>
            <a:ext cx="1190497" cy="1190497"/>
          </a:xfrm>
          <a:prstGeom prst="rect">
            <a:avLst/>
          </a:prstGeom>
        </p:spPr>
      </p:pic>
      <p:pic>
        <p:nvPicPr>
          <p:cNvPr id="24" name="Picture 1" descr="G:\Desktop\Sem-título-2.png">
            <a:extLst>
              <a:ext uri="{FF2B5EF4-FFF2-40B4-BE49-F238E27FC236}">
                <a16:creationId xmlns="" xmlns:a16="http://schemas.microsoft.com/office/drawing/2014/main" id="{2698EBCF-9E2A-4E71-ABDB-BFFF79EB4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6857139" y="2477143"/>
            <a:ext cx="4896583" cy="39110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482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ítulo 1">
            <a:extLst>
              <a:ext uri="{FF2B5EF4-FFF2-40B4-BE49-F238E27FC236}">
                <a16:creationId xmlns="" xmlns:a16="http://schemas.microsoft.com/office/drawing/2014/main" id="{76A46B5F-C419-4CDC-91C2-54E3FC45B490}"/>
              </a:ext>
            </a:extLst>
          </p:cNvPr>
          <p:cNvSpPr txBox="1">
            <a:spLocks/>
          </p:cNvSpPr>
          <p:nvPr/>
        </p:nvSpPr>
        <p:spPr>
          <a:xfrm>
            <a:off x="1676434" y="535565"/>
            <a:ext cx="10246448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Projetos de melhoria</a:t>
            </a:r>
          </a:p>
        </p:txBody>
      </p:sp>
      <p:sp>
        <p:nvSpPr>
          <p:cNvPr id="34" name="Espaço Reservado para Conteúdo 2">
            <a:extLst>
              <a:ext uri="{FF2B5EF4-FFF2-40B4-BE49-F238E27FC236}">
                <a16:creationId xmlns="" xmlns:a16="http://schemas.microsoft.com/office/drawing/2014/main" id="{E348EFB1-F7D9-4CAE-AFBC-883BA155710C}"/>
              </a:ext>
            </a:extLst>
          </p:cNvPr>
          <p:cNvSpPr txBox="1">
            <a:spLocks/>
          </p:cNvSpPr>
          <p:nvPr/>
        </p:nvSpPr>
        <p:spPr>
          <a:xfrm>
            <a:off x="646770" y="1604497"/>
            <a:ext cx="4536897" cy="47261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dirty="0"/>
              <a:t>São iniciativas </a:t>
            </a:r>
            <a:r>
              <a:rPr lang="pt-BR" sz="1800" b="1" dirty="0"/>
              <a:t>únicas</a:t>
            </a:r>
            <a:r>
              <a:rPr lang="pt-BR" sz="1800" dirty="0"/>
              <a:t> que visam entender, analisar e melhorar um processo de rotina; 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dirty="0"/>
              <a:t>Essa melhoria é geralmente o impacto em um indicador de interesse da organização (como vamos ver mais adiante);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b="1" dirty="0"/>
              <a:t>A equipe do projeto não necessariamente é a equipe do processo;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dirty="0"/>
              <a:t>É preciso que a organização dê tempo para que as pessoas possam trabalhar estas iniciativas;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b="1" dirty="0"/>
              <a:t>É justamente nestes projetos que atuam os “</a:t>
            </a:r>
            <a:r>
              <a:rPr lang="pt-BR" sz="1800" b="1" dirty="0" err="1"/>
              <a:t>Belts</a:t>
            </a:r>
            <a:r>
              <a:rPr lang="pt-BR" sz="1800" b="1" dirty="0"/>
              <a:t>”;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b="1" dirty="0"/>
              <a:t>Diferentes técnicas são usadas nessa análise e melhoria.</a:t>
            </a:r>
          </a:p>
        </p:txBody>
      </p:sp>
      <p:sp>
        <p:nvSpPr>
          <p:cNvPr id="35" name="Retângulo: Cantos Arredondados 11">
            <a:extLst>
              <a:ext uri="{FF2B5EF4-FFF2-40B4-BE49-F238E27FC236}">
                <a16:creationId xmlns="" xmlns:a16="http://schemas.microsoft.com/office/drawing/2014/main" id="{5A9D6A6E-B4ED-48E0-AC2E-B99C607FF4B5}"/>
              </a:ext>
            </a:extLst>
          </p:cNvPr>
          <p:cNvSpPr/>
          <p:nvPr/>
        </p:nvSpPr>
        <p:spPr>
          <a:xfrm>
            <a:off x="5544159" y="5423867"/>
            <a:ext cx="1683016" cy="10451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Entender, analisar, melhorar!</a:t>
            </a:r>
          </a:p>
        </p:txBody>
      </p:sp>
      <p:sp>
        <p:nvSpPr>
          <p:cNvPr id="36" name="Seta: para a Direita 31">
            <a:extLst>
              <a:ext uri="{FF2B5EF4-FFF2-40B4-BE49-F238E27FC236}">
                <a16:creationId xmlns="" xmlns:a16="http://schemas.microsoft.com/office/drawing/2014/main" id="{25566F1E-B53A-46F5-8B61-1BD1EDD18BF6}"/>
              </a:ext>
            </a:extLst>
          </p:cNvPr>
          <p:cNvSpPr/>
          <p:nvPr/>
        </p:nvSpPr>
        <p:spPr>
          <a:xfrm rot="7396220">
            <a:off x="5896671" y="4208450"/>
            <a:ext cx="2188394" cy="47959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7" name="CaixaDeTexto 35">
            <a:extLst>
              <a:ext uri="{FF2B5EF4-FFF2-40B4-BE49-F238E27FC236}">
                <a16:creationId xmlns="" xmlns:a16="http://schemas.microsoft.com/office/drawing/2014/main" id="{010364BE-DB58-45DC-8EFB-30C24E9C4088}"/>
              </a:ext>
            </a:extLst>
          </p:cNvPr>
          <p:cNvSpPr txBox="1"/>
          <p:nvPr/>
        </p:nvSpPr>
        <p:spPr>
          <a:xfrm>
            <a:off x="7954756" y="3810373"/>
            <a:ext cx="14606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n-lt"/>
              </a:rPr>
              <a:t>Realizar mudanças que vão gerar melhorias nos processos</a:t>
            </a:r>
          </a:p>
        </p:txBody>
      </p:sp>
      <p:sp>
        <p:nvSpPr>
          <p:cNvPr id="38" name="Retângulo: Cantos Arredondados 39">
            <a:extLst>
              <a:ext uri="{FF2B5EF4-FFF2-40B4-BE49-F238E27FC236}">
                <a16:creationId xmlns="" xmlns:a16="http://schemas.microsoft.com/office/drawing/2014/main" id="{125C0012-FC7E-47E1-9397-5B2ADACF66DB}"/>
              </a:ext>
            </a:extLst>
          </p:cNvPr>
          <p:cNvSpPr/>
          <p:nvPr/>
        </p:nvSpPr>
        <p:spPr>
          <a:xfrm>
            <a:off x="5251813" y="3487004"/>
            <a:ext cx="1683026" cy="62285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Entradas</a:t>
            </a:r>
          </a:p>
        </p:txBody>
      </p:sp>
      <p:sp>
        <p:nvSpPr>
          <p:cNvPr id="39" name="Retângulo: Cantos Arredondados 40">
            <a:extLst>
              <a:ext uri="{FF2B5EF4-FFF2-40B4-BE49-F238E27FC236}">
                <a16:creationId xmlns="" xmlns:a16="http://schemas.microsoft.com/office/drawing/2014/main" id="{D02B8F50-2D35-422A-BA4E-CB98885E84A4}"/>
              </a:ext>
            </a:extLst>
          </p:cNvPr>
          <p:cNvSpPr/>
          <p:nvPr/>
        </p:nvSpPr>
        <p:spPr>
          <a:xfrm>
            <a:off x="10185522" y="3517399"/>
            <a:ext cx="1683026" cy="62285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Saídas</a:t>
            </a:r>
          </a:p>
        </p:txBody>
      </p:sp>
      <p:pic>
        <p:nvPicPr>
          <p:cNvPr id="40" name="Imagem 41">
            <a:extLst>
              <a:ext uri="{FF2B5EF4-FFF2-40B4-BE49-F238E27FC236}">
                <a16:creationId xmlns="" xmlns:a16="http://schemas.microsoft.com/office/drawing/2014/main" id="{6F924801-3EB3-4FC0-B43F-EDFAE6CCDD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442" y="2080563"/>
            <a:ext cx="1319768" cy="1319768"/>
          </a:xfrm>
          <a:prstGeom prst="rect">
            <a:avLst/>
          </a:prstGeom>
        </p:spPr>
      </p:pic>
      <p:pic>
        <p:nvPicPr>
          <p:cNvPr id="41" name="Imagem 42">
            <a:extLst>
              <a:ext uri="{FF2B5EF4-FFF2-40B4-BE49-F238E27FC236}">
                <a16:creationId xmlns="" xmlns:a16="http://schemas.microsoft.com/office/drawing/2014/main" id="{9FBBE5CC-BB4B-4AB2-B1DA-3A16F5B19A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59" y="1912807"/>
            <a:ext cx="1885623" cy="1885623"/>
          </a:xfrm>
          <a:prstGeom prst="rect">
            <a:avLst/>
          </a:prstGeom>
        </p:spPr>
      </p:pic>
      <p:pic>
        <p:nvPicPr>
          <p:cNvPr id="42" name="Imagem 43">
            <a:extLst>
              <a:ext uri="{FF2B5EF4-FFF2-40B4-BE49-F238E27FC236}">
                <a16:creationId xmlns="" xmlns:a16="http://schemas.microsoft.com/office/drawing/2014/main" id="{C782C73F-8A76-4A59-8D71-28D2EC1E7A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126" y="1575550"/>
            <a:ext cx="674514" cy="674514"/>
          </a:xfrm>
          <a:prstGeom prst="rect">
            <a:avLst/>
          </a:prstGeom>
        </p:spPr>
      </p:pic>
      <p:pic>
        <p:nvPicPr>
          <p:cNvPr id="43" name="Imagem 44">
            <a:extLst>
              <a:ext uri="{FF2B5EF4-FFF2-40B4-BE49-F238E27FC236}">
                <a16:creationId xmlns="" xmlns:a16="http://schemas.microsoft.com/office/drawing/2014/main" id="{4121F59D-29BF-4EDF-B04B-6ADAA465DF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31188" y="1575888"/>
            <a:ext cx="1565856" cy="1729810"/>
          </a:xfrm>
          <a:prstGeom prst="rect">
            <a:avLst/>
          </a:prstGeom>
        </p:spPr>
      </p:pic>
      <p:sp>
        <p:nvSpPr>
          <p:cNvPr id="44" name="Seta: para a Direita 45">
            <a:extLst>
              <a:ext uri="{FF2B5EF4-FFF2-40B4-BE49-F238E27FC236}">
                <a16:creationId xmlns="" xmlns:a16="http://schemas.microsoft.com/office/drawing/2014/main" id="{0B2262D9-E885-466F-B5D9-F9C263D5307D}"/>
              </a:ext>
            </a:extLst>
          </p:cNvPr>
          <p:cNvSpPr/>
          <p:nvPr/>
        </p:nvSpPr>
        <p:spPr bwMode="auto">
          <a:xfrm>
            <a:off x="6727177" y="2543679"/>
            <a:ext cx="529975" cy="571048"/>
          </a:xfrm>
          <a:prstGeom prst="rightArrow">
            <a:avLst/>
          </a:prstGeom>
          <a:solidFill>
            <a:schemeClr val="bg2"/>
          </a:solidFill>
          <a:ln w="19050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45" name="Seta: para a Direita 46">
            <a:extLst>
              <a:ext uri="{FF2B5EF4-FFF2-40B4-BE49-F238E27FC236}">
                <a16:creationId xmlns="" xmlns:a16="http://schemas.microsoft.com/office/drawing/2014/main" id="{21A1740E-3A31-4884-B4EF-C860A80F8FCB}"/>
              </a:ext>
            </a:extLst>
          </p:cNvPr>
          <p:cNvSpPr/>
          <p:nvPr/>
        </p:nvSpPr>
        <p:spPr bwMode="auto">
          <a:xfrm>
            <a:off x="9454157" y="2543679"/>
            <a:ext cx="529975" cy="571048"/>
          </a:xfrm>
          <a:prstGeom prst="rightArrow">
            <a:avLst/>
          </a:prstGeom>
          <a:solidFill>
            <a:schemeClr val="bg2"/>
          </a:solidFill>
          <a:ln w="19050">
            <a:noFill/>
            <a:round/>
            <a:headEnd/>
            <a:tailEnd type="triangle" w="med" len="med"/>
          </a:ln>
        </p:spPr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46" name="Imagem 47">
            <a:extLst>
              <a:ext uri="{FF2B5EF4-FFF2-40B4-BE49-F238E27FC236}">
                <a16:creationId xmlns="" xmlns:a16="http://schemas.microsoft.com/office/drawing/2014/main" id="{D47C8AAF-2FAD-4F93-B56C-773EC45695E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34" y="2080563"/>
            <a:ext cx="1343005" cy="1225135"/>
          </a:xfrm>
          <a:prstGeom prst="rect">
            <a:avLst/>
          </a:prstGeom>
        </p:spPr>
      </p:pic>
      <p:sp>
        <p:nvSpPr>
          <p:cNvPr id="47" name="Seta: para a Direita 48">
            <a:extLst>
              <a:ext uri="{FF2B5EF4-FFF2-40B4-BE49-F238E27FC236}">
                <a16:creationId xmlns="" xmlns:a16="http://schemas.microsoft.com/office/drawing/2014/main" id="{208CDDB9-EF4E-4698-AF94-78E65EB096BE}"/>
              </a:ext>
            </a:extLst>
          </p:cNvPr>
          <p:cNvSpPr/>
          <p:nvPr/>
        </p:nvSpPr>
        <p:spPr>
          <a:xfrm rot="18189189">
            <a:off x="6321662" y="4121593"/>
            <a:ext cx="2188394" cy="47959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48" name="Imagem 15">
            <a:extLst>
              <a:ext uri="{FF2B5EF4-FFF2-40B4-BE49-F238E27FC236}">
                <a16:creationId xmlns="" xmlns:a16="http://schemas.microsoft.com/office/drawing/2014/main" id="{64943231-A65B-450C-AA62-A7758A06C77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839" y="6020597"/>
            <a:ext cx="705375" cy="705375"/>
          </a:xfrm>
          <a:prstGeom prst="rect">
            <a:avLst/>
          </a:prstGeom>
        </p:spPr>
      </p:pic>
      <p:pic>
        <p:nvPicPr>
          <p:cNvPr id="49" name="Imagem 12">
            <a:extLst>
              <a:ext uri="{FF2B5EF4-FFF2-40B4-BE49-F238E27FC236}">
                <a16:creationId xmlns="" xmlns:a16="http://schemas.microsoft.com/office/drawing/2014/main" id="{65E2A5FC-DF2F-4124-B898-D6E1036D5D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34" y="5628386"/>
            <a:ext cx="705374" cy="705374"/>
          </a:xfrm>
          <a:prstGeom prst="rect">
            <a:avLst/>
          </a:prstGeom>
        </p:spPr>
      </p:pic>
      <p:pic>
        <p:nvPicPr>
          <p:cNvPr id="50" name="Imagem 18">
            <a:extLst>
              <a:ext uri="{FF2B5EF4-FFF2-40B4-BE49-F238E27FC236}">
                <a16:creationId xmlns="" xmlns:a16="http://schemas.microsoft.com/office/drawing/2014/main" id="{68CEF437-2821-4B5B-A17B-4CF4CC0BD4E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734" y="6333759"/>
            <a:ext cx="949801" cy="474901"/>
          </a:xfrm>
          <a:prstGeom prst="rect">
            <a:avLst/>
          </a:prstGeom>
        </p:spPr>
      </p:pic>
      <p:sp>
        <p:nvSpPr>
          <p:cNvPr id="51" name="Seta: para a Direita 49">
            <a:extLst>
              <a:ext uri="{FF2B5EF4-FFF2-40B4-BE49-F238E27FC236}">
                <a16:creationId xmlns="" xmlns:a16="http://schemas.microsoft.com/office/drawing/2014/main" id="{F6FBF631-34FA-4724-9045-04EFAAF28F65}"/>
              </a:ext>
            </a:extLst>
          </p:cNvPr>
          <p:cNvSpPr/>
          <p:nvPr/>
        </p:nvSpPr>
        <p:spPr>
          <a:xfrm rot="20209551">
            <a:off x="7820480" y="5445963"/>
            <a:ext cx="2188394" cy="479598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52" name="Retângulo: Cantos Arredondados 50">
            <a:extLst>
              <a:ext uri="{FF2B5EF4-FFF2-40B4-BE49-F238E27FC236}">
                <a16:creationId xmlns="" xmlns:a16="http://schemas.microsoft.com/office/drawing/2014/main" id="{1AA2FCA2-276E-4549-805C-91CE617D625A}"/>
              </a:ext>
            </a:extLst>
          </p:cNvPr>
          <p:cNvSpPr/>
          <p:nvPr/>
        </p:nvSpPr>
        <p:spPr>
          <a:xfrm>
            <a:off x="10014954" y="5527447"/>
            <a:ext cx="1683016" cy="73427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Indicador de desempenho</a:t>
            </a:r>
          </a:p>
        </p:txBody>
      </p:sp>
      <p:pic>
        <p:nvPicPr>
          <p:cNvPr id="53" name="Imagem 20">
            <a:extLst>
              <a:ext uri="{FF2B5EF4-FFF2-40B4-BE49-F238E27FC236}">
                <a16:creationId xmlns="" xmlns:a16="http://schemas.microsoft.com/office/drawing/2014/main" id="{BCC535F4-B1F8-47A3-BED2-C7BA6A8AFEC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5279" y="4326924"/>
            <a:ext cx="1096943" cy="1096943"/>
          </a:xfrm>
          <a:prstGeom prst="rect">
            <a:avLst/>
          </a:prstGeom>
        </p:spPr>
      </p:pic>
      <p:pic>
        <p:nvPicPr>
          <p:cNvPr id="54" name="Imagem 51">
            <a:extLst>
              <a:ext uri="{FF2B5EF4-FFF2-40B4-BE49-F238E27FC236}">
                <a16:creationId xmlns="" xmlns:a16="http://schemas.microsoft.com/office/drawing/2014/main" id="{00D0357B-7A5D-4E91-B8A1-210BA6E3895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1681" y="4591736"/>
            <a:ext cx="629287" cy="86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1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>
            <a:extLst>
              <a:ext uri="{FF2B5EF4-FFF2-40B4-BE49-F238E27FC236}">
                <a16:creationId xmlns="" xmlns:a16="http://schemas.microsoft.com/office/drawing/2014/main" id="{43974F2B-6ECF-43C5-AF8C-8DA14695FC65}"/>
              </a:ext>
            </a:extLst>
          </p:cNvPr>
          <p:cNvSpPr txBox="1">
            <a:spLocks/>
          </p:cNvSpPr>
          <p:nvPr/>
        </p:nvSpPr>
        <p:spPr>
          <a:xfrm>
            <a:off x="1784194" y="524106"/>
            <a:ext cx="9798205" cy="7374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O </a:t>
            </a:r>
            <a:r>
              <a:rPr lang="pt-BR" dirty="0" err="1"/>
              <a:t>Lean</a:t>
            </a:r>
            <a:r>
              <a:rPr lang="pt-BR" dirty="0"/>
              <a:t> Seis Sigma</a:t>
            </a:r>
          </a:p>
        </p:txBody>
      </p:sp>
      <p:sp>
        <p:nvSpPr>
          <p:cNvPr id="25" name="Espaço Reservado para Conteúdo 2">
            <a:extLst>
              <a:ext uri="{FF2B5EF4-FFF2-40B4-BE49-F238E27FC236}">
                <a16:creationId xmlns="" xmlns:a16="http://schemas.microsoft.com/office/drawing/2014/main" id="{EE955F93-D605-423E-96A8-592F7B681B75}"/>
              </a:ext>
            </a:extLst>
          </p:cNvPr>
          <p:cNvSpPr txBox="1">
            <a:spLocks/>
          </p:cNvSpPr>
          <p:nvPr/>
        </p:nvSpPr>
        <p:spPr>
          <a:xfrm>
            <a:off x="959005" y="1746540"/>
            <a:ext cx="5136994" cy="47261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/>
              <a:t>O Seis Sigma atual incorpora várias outros pontos provenientes do Lean;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pt-BR" sz="1800" b="1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 b="1"/>
              <a:t>A ideia é torna-lo mais fácil e mais “descentralizado”, possibilitando que seja aplicado por uma gama maior de profissionais;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pt-BR" sz="1800" b="1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/>
              <a:t>Apesar de ter uma estrutura ainda “projetizada” e ser dividido em “belts”, ou faixas, também incorpora outras ideias para o desenvolvimento das mudanças. </a:t>
            </a:r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pt-BR" sz="1800"/>
          </a:p>
          <a:p>
            <a:pPr marL="457200" indent="-4572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pt-BR" sz="1800"/>
              <a:t>Vamos ver um pouco mais sobre o que é o Lean?</a:t>
            </a:r>
            <a:endParaRPr lang="pt-BR" sz="1800" dirty="0"/>
          </a:p>
        </p:txBody>
      </p:sp>
      <p:pic>
        <p:nvPicPr>
          <p:cNvPr id="26" name="Picture 1" descr="G:\Desktop\panel.png">
            <a:extLst>
              <a:ext uri="{FF2B5EF4-FFF2-40B4-BE49-F238E27FC236}">
                <a16:creationId xmlns="" xmlns:a16="http://schemas.microsoft.com/office/drawing/2014/main" id="{7F81CFAE-7BDC-400A-8FDA-D40BDFD0E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34530" y="1972684"/>
            <a:ext cx="4216914" cy="4503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7490829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327611C46C170479B1D332BE7C3C59A" ma:contentTypeVersion="4" ma:contentTypeDescription="Criar um novo documento." ma:contentTypeScope="" ma:versionID="35768b338246967376ebaf158de5a6f8">
  <xsd:schema xmlns:xsd="http://www.w3.org/2001/XMLSchema" xmlns:xs="http://www.w3.org/2001/XMLSchema" xmlns:p="http://schemas.microsoft.com/office/2006/metadata/properties" xmlns:ns2="5c07508d-1cfb-4600-b9cd-26c1731bfa8d" xmlns:ns3="d5670ddc-7e83-4459-87fb-647d089ee182" targetNamespace="http://schemas.microsoft.com/office/2006/metadata/properties" ma:root="true" ma:fieldsID="9a8c9540c0a9bda7a7ce6733691b4c96" ns2:_="" ns3:_="">
    <xsd:import namespace="5c07508d-1cfb-4600-b9cd-26c1731bfa8d"/>
    <xsd:import namespace="d5670ddc-7e83-4459-87fb-647d089ee18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07508d-1cfb-4600-b9cd-26c1731bfa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70ddc-7e83-4459-87fb-647d089ee18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EC5A8D-4459-4C5A-A9D8-F0AF070A24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F8C07B-8DE1-4CD6-80ED-A8BA4328C13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927288E-8023-4378-889E-A177DF732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07508d-1cfb-4600-b9cd-26c1731bfa8d"/>
    <ds:schemaRef ds:uri="d5670ddc-7e83-4459-87fb-647d089ee18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1127</TotalTime>
  <Words>2460</Words>
  <Application>Microsoft Office PowerPoint</Application>
  <PresentationFormat>Widescreen</PresentationFormat>
  <Paragraphs>309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4" baseType="lpstr">
      <vt:lpstr>Arial</vt:lpstr>
      <vt:lpstr>Calibri</vt:lpstr>
      <vt:lpstr>Cambria Math</vt:lpstr>
      <vt:lpstr>Century Gothic</vt:lpstr>
      <vt:lpstr>EYInterstate</vt:lpstr>
      <vt:lpstr>EYInterstate Light</vt:lpstr>
      <vt:lpstr>Raleway</vt:lpstr>
      <vt:lpstr>Times New Roman</vt:lpstr>
      <vt:lpstr>Wingdings</vt:lpstr>
      <vt:lpstr>Wingdings 3</vt:lpstr>
      <vt:lpstr>Cacho</vt:lpstr>
      <vt:lpstr>6σ Data Analysis Framework </vt:lpstr>
      <vt:lpstr>Índice</vt:lpstr>
      <vt:lpstr>Lean Six Sigma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Karoline Frutuoso</dc:creator>
  <cp:lastModifiedBy>Marco C P Soares</cp:lastModifiedBy>
  <cp:revision>43</cp:revision>
  <dcterms:created xsi:type="dcterms:W3CDTF">2020-06-18T20:53:38Z</dcterms:created>
  <dcterms:modified xsi:type="dcterms:W3CDTF">2021-08-08T22:38:44Z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0x0101002327611C46C170479B1D332BE7C3C59A</vt:lpwstr>
  </property>
</Properties>
</file>